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y="5143500" cx="9144000"/>
  <p:notesSz cx="6858000" cy="9144000"/>
  <p:embeddedFontLst>
    <p:embeddedFont>
      <p:font typeface="Architects Daughter"/>
      <p:regular r:id="rId55"/>
    </p:embeddedFont>
    <p:embeddedFont>
      <p:font typeface="Arvo"/>
      <p:regular r:id="rId56"/>
      <p:bold r:id="rId57"/>
      <p:italic r:id="rId58"/>
      <p:boldItalic r:id="rId59"/>
    </p:embeddedFont>
    <p:embeddedFont>
      <p:font typeface="Nothing You Could Do"/>
      <p:regular r:id="rId60"/>
    </p:embeddedFont>
    <p:embeddedFont>
      <p:font typeface="Dancing Script"/>
      <p:regular r:id="rId61"/>
      <p:bold r:id="rId62"/>
    </p:embeddedFont>
    <p:embeddedFont>
      <p:font typeface="Open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DancingScript-bold.fntdata"/><Relationship Id="rId61" Type="http://schemas.openxmlformats.org/officeDocument/2006/relationships/font" Target="fonts/DancingScript-regular.fntdata"/><Relationship Id="rId20" Type="http://schemas.openxmlformats.org/officeDocument/2006/relationships/slide" Target="slides/slide16.xml"/><Relationship Id="rId64" Type="http://schemas.openxmlformats.org/officeDocument/2006/relationships/font" Target="fonts/OpenSans-bold.fntdata"/><Relationship Id="rId63" Type="http://schemas.openxmlformats.org/officeDocument/2006/relationships/font" Target="fonts/OpenSans-regular.fntdata"/><Relationship Id="rId22" Type="http://schemas.openxmlformats.org/officeDocument/2006/relationships/slide" Target="slides/slide18.xml"/><Relationship Id="rId66" Type="http://schemas.openxmlformats.org/officeDocument/2006/relationships/font" Target="fonts/OpenSans-boldItalic.fntdata"/><Relationship Id="rId21" Type="http://schemas.openxmlformats.org/officeDocument/2006/relationships/slide" Target="slides/slide17.xml"/><Relationship Id="rId65" Type="http://schemas.openxmlformats.org/officeDocument/2006/relationships/font" Target="fonts/OpenSans-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NothingYouCouldDo-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ArchitectsDaughter-regular.fntdata"/><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Arvo-bold.fntdata"/><Relationship Id="rId12" Type="http://schemas.openxmlformats.org/officeDocument/2006/relationships/slide" Target="slides/slide8.xml"/><Relationship Id="rId56" Type="http://schemas.openxmlformats.org/officeDocument/2006/relationships/font" Target="fonts/Arvo-regular.fntdata"/><Relationship Id="rId15" Type="http://schemas.openxmlformats.org/officeDocument/2006/relationships/slide" Target="slides/slide11.xml"/><Relationship Id="rId59" Type="http://schemas.openxmlformats.org/officeDocument/2006/relationships/font" Target="fonts/Arvo-boldItalic.fntdata"/><Relationship Id="rId14" Type="http://schemas.openxmlformats.org/officeDocument/2006/relationships/slide" Target="slides/slide10.xml"/><Relationship Id="rId58" Type="http://schemas.openxmlformats.org/officeDocument/2006/relationships/font" Target="fonts/Arvo-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r.123rf.com/profile_alexpokusay"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yann.lecun.com/exdb/mnis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yann.lecun.com/exdb/mnist/"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r.123rf.com/profile_alexpokusay"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amesmccaffrey.wordpress.com/2013/11/05/why-you-should-use-cross-entropy-error-instead-of-classification-error-or-mean-squared-error-for-neural-network-classifier-training/"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Abstract</a:t>
            </a:r>
            <a:r>
              <a:rPr lang="en"/>
              <a:t>: Google has recently open-sourced its framework for machine learning and neural networks called Tensorflow. With this new tool, deep machine learning transitions from an area of research into mainstream software engineering. In this session, we will teach you how to choose the right neural network for your problem and how to make it behave. Familiarity with differential equations is no longer required. Instead, a couple of lines of Tensorflow Python, and a bag of "tricks of the trade" will do the job.</a:t>
            </a:r>
            <a:endParaRPr/>
          </a:p>
          <a:p>
            <a:pPr indent="0" lvl="0" marL="0" rtl="0" algn="l">
              <a:spcBef>
                <a:spcPts val="0"/>
              </a:spcBef>
              <a:spcAft>
                <a:spcPts val="0"/>
              </a:spcAft>
              <a:buNone/>
            </a:pPr>
            <a:r>
              <a:rPr lang="en"/>
              <a:t>No previous Python knowledge required.</a:t>
            </a:r>
            <a:endParaRPr/>
          </a:p>
          <a:p>
            <a:pPr indent="0" lvl="0" marL="0" rtl="0" algn="l">
              <a:spcBef>
                <a:spcPts val="0"/>
              </a:spcBef>
              <a:spcAft>
                <a:spcPts val="0"/>
              </a:spcAft>
              <a:buClr>
                <a:schemeClr val="dk1"/>
              </a:buClr>
              <a:buSzPts val="1100"/>
              <a:buFont typeface="Arial"/>
              <a:buNone/>
            </a:pPr>
            <a:r>
              <a:rPr lang="en">
                <a:solidFill>
                  <a:schemeClr val="dk1"/>
                </a:solidFill>
              </a:rPr>
              <a:t>__________________________________________________________________________</a:t>
            </a:r>
            <a:endParaRPr/>
          </a:p>
          <a:p>
            <a:pPr indent="0" lvl="0" marL="0" rtl="0" algn="l">
              <a:spcBef>
                <a:spcPts val="0"/>
              </a:spcBef>
              <a:spcAft>
                <a:spcPts val="0"/>
              </a:spcAft>
              <a:buClr>
                <a:schemeClr val="dk1"/>
              </a:buClr>
              <a:buSzPts val="1100"/>
              <a:buFont typeface="Arial"/>
              <a:buNone/>
            </a:pPr>
            <a:r>
              <a:rPr lang="en">
                <a:solidFill>
                  <a:schemeClr val="dk1"/>
                </a:solidFill>
              </a:rPr>
              <a:t>All cartoon images copyright: </a:t>
            </a:r>
            <a:r>
              <a:rPr lang="en" u="sng">
                <a:solidFill>
                  <a:schemeClr val="hlink"/>
                </a:solidFill>
                <a:hlinkClick r:id="rId2"/>
              </a:rPr>
              <a:t>alexpokusay / 123RF stock photos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92a74f881e_0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92a74f881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live demo allows the speaker to zoom on individual panels while explaining)</a:t>
            </a:r>
            <a:endParaRPr/>
          </a:p>
          <a:p>
            <a:pPr indent="0" lvl="0" marL="0" rtl="0" algn="l">
              <a:spcBef>
                <a:spcPts val="0"/>
              </a:spcBef>
              <a:spcAft>
                <a:spcPts val="0"/>
              </a:spcAft>
              <a:buNone/>
            </a:pPr>
            <a:r>
              <a:rPr lang="en"/>
              <a:t>All visualisations done using matplotlib, the standard Python visualisation library.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training digits panel shows the 100 digits fed to the training algorithm at each iteration. In white, those that have been correctly recognised. In red, mismatches. Mismatched digits are labeled with with the correct label on the left and the incorrectly recognised label on the right (tiny digits).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test digits panel shows 1000 of the 10,000 test digits, unrecognised digits first.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Weights and Biases histograms show the spread of weights and biases as the learning progresses. Just check that all values remain reasonnable. Otherwise, the algorithm is diverging.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you can see on the accuracy and the cross-entropy panels is that the training and test values are roughly in lock-step which is good. However, the training accuracy and cross-entropy is very noisy. The training accuracy never approaches 100% and the training loss is stuck at approx. 30. This means that this network does not have the capacity to learn the training set. We need something better.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10257a6da_0_5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10257a6da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Weights and biases (Variables) are what we are trying to compute through deep learning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245051c73_0_1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245051c7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Reminder: “one-hot” encoding simply means that the digit “6” is encoded as an array of 10 bits where the 6</a:t>
            </a:r>
            <a:r>
              <a:rPr baseline="30000" lang="en"/>
              <a:t>th</a:t>
            </a:r>
            <a:r>
              <a:rPr lang="en"/>
              <a:t> bit is 1 and all the others 0</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0257a6da_0_5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10257a6da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Backpropagation algorithm:</a:t>
            </a:r>
            <a:endParaRPr/>
          </a:p>
          <a:p>
            <a:pPr indent="0" lvl="0" marL="0" rtl="0" algn="l">
              <a:spcBef>
                <a:spcPts val="0"/>
              </a:spcBef>
              <a:spcAft>
                <a:spcPts val="0"/>
              </a:spcAft>
              <a:buNone/>
            </a:pPr>
            <a:r>
              <a:rPr lang="en"/>
              <a:t>Tensorflow computes for you the partial derivatives of the loss function relatively to all weights and biases (the gradient function). At each step, you compute the value of the gradient on the current batch of images, using the current weights and biases and adjust the weights and biases by a fraction of the gradient (this fraction is called the learning rate). Then iterate with next batch of images until you are happy with the result.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10257a6da_0_5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10257a6da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deferred execution to support GPUs and distributed computing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10257a6da_0_5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10257a6da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999999"/>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24df921bc_0_1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24df921b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Still, getting it right on 92% of the test set with such a simplistic model is quite nice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245051c73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245051c7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have learned so far:</a:t>
            </a:r>
            <a:endParaRPr/>
          </a:p>
          <a:p>
            <a:pPr indent="0" lvl="0" marL="0" rtl="0" algn="l">
              <a:spcBef>
                <a:spcPts val="0"/>
              </a:spcBef>
              <a:spcAft>
                <a:spcPts val="0"/>
              </a:spcAft>
              <a:buNone/>
            </a:pPr>
            <a:r>
              <a:rPr lang="en"/>
              <a:t>Softmax is a good neuron activation function to use when you want to compute classification probabilities.</a:t>
            </a:r>
            <a:endParaRPr/>
          </a:p>
          <a:p>
            <a:pPr indent="0" lvl="0" marL="0" rtl="0" algn="l">
              <a:spcBef>
                <a:spcPts val="0"/>
              </a:spcBef>
              <a:spcAft>
                <a:spcPts val="0"/>
              </a:spcAft>
              <a:buNone/>
            </a:pPr>
            <a:r>
              <a:rPr lang="en"/>
              <a:t>The usual loss function in that case is the cross-entropy of the predicted classes vs. expected ones.</a:t>
            </a:r>
            <a:endParaRPr/>
          </a:p>
          <a:p>
            <a:pPr indent="0" lvl="0" marL="0" rtl="0" algn="l">
              <a:spcBef>
                <a:spcPts val="0"/>
              </a:spcBef>
              <a:spcAft>
                <a:spcPts val="0"/>
              </a:spcAft>
              <a:buNone/>
            </a:pPr>
            <a:r>
              <a:rPr lang="en"/>
              <a:t>You can train a neural network on one image or a mini-batch of images. Mini-batching works well.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10257a6da_0_6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10257a6da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we progress from here ? The title of this session is “deep learning”, so let us go deep.</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10257a6da_0_74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10257a6da_0_7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add more layers to the neural networks.</a:t>
            </a:r>
            <a:endParaRPr/>
          </a:p>
          <a:p>
            <a:pPr indent="0" lvl="0" marL="0" rtl="0" algn="l">
              <a:spcBef>
                <a:spcPts val="0"/>
              </a:spcBef>
              <a:spcAft>
                <a:spcPts val="0"/>
              </a:spcAft>
              <a:buNone/>
            </a:pPr>
            <a:r>
              <a:rPr lang="en"/>
              <a:t>The last layer keeps its softmax activation function.</a:t>
            </a:r>
            <a:endParaRPr/>
          </a:p>
          <a:p>
            <a:pPr indent="0" lvl="0" marL="0" rtl="0" algn="l">
              <a:spcBef>
                <a:spcPts val="0"/>
              </a:spcBef>
              <a:spcAft>
                <a:spcPts val="0"/>
              </a:spcAft>
              <a:buNone/>
            </a:pPr>
            <a:r>
              <a:rPr lang="en"/>
              <a:t>For all other neurons, the typical activation function is the sigmoid because it is non-linear, derivable, and goes from 0 (neuron not active) to 1 (neuron active).</a:t>
            </a:r>
            <a:endParaRPr/>
          </a:p>
          <a:p>
            <a:pPr indent="0" lvl="0" marL="0" rtl="0" algn="l">
              <a:spcBef>
                <a:spcPts val="0"/>
              </a:spcBef>
              <a:spcAft>
                <a:spcPts val="0"/>
              </a:spcAft>
              <a:buNone/>
            </a:pPr>
            <a:r>
              <a:rPr lang="en"/>
              <a:t>Let us try lots of layers and lots of neurons to see what happens.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92a74f881e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92a74f881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110257a6da_0_8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110257a6da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break the symmetry of the neurons, we seed the weights with random values at the beginning.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110257a6da_0_81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110257a6da_0_8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layered neural network = one line model in Tensorflow</a:t>
            </a:r>
            <a:endParaRPr/>
          </a:p>
          <a:p>
            <a:pPr indent="0" lvl="0" marL="0" rtl="0" algn="l">
              <a:spcBef>
                <a:spcPts val="0"/>
              </a:spcBef>
              <a:spcAft>
                <a:spcPts val="0"/>
              </a:spcAft>
              <a:buNone/>
            </a:pPr>
            <a:r>
              <a:rPr lang="en"/>
              <a:t>Five layers = five lines for the model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124df921bc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124df921b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 demo: it works, but the start is kind of slow. At 300 iterations, we are still below 80% accuracy and the cross-entropy is very high. It will eventually get there but there is a better way.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124df921bc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124df921b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124df921bc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124df921b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activation function is also non-linear, derivable (apart from one point, zero, but that’s OK if you are not a mathematician). It’s kind of simplistic but there is evidence that biological neurons work more like relus rather than sigmoids. Whatever, scientists tried this function and it works better. Why ? Well, some people will tell you that the sigmoid squashes all values between zero and one which can lead to a “vanishing gradient” problem. That’s a bummer when you count on the gradient to show you the direction. But I have not seen a really good explanation yet. People just tried it and adopted it.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When using RELUs, do not forget to initialise biases to positive values, otherwise the RELUs would be dead from the start.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124df921bc_0_2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124df921bc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RELUs, we are back to normal, even with a deep network. It will shoot through the 80% accuracy bar in its first 40 iterations.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1303e7420f_2_1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1303e7420f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 demo: these curves are really noisy. It looks like we are pushing the optimizer too hard and that it has a hard time settling down in a minimum of the loss function. The learning rate must be too high. But if we decrease it, learning will be much slower. Idea: decrease it progressively during the run.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1303e7420f_2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1303e7420f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12eed0e537_0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12eed0e53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re-take this video with weights/biases</a:t>
            </a:r>
            <a:endParaRPr/>
          </a:p>
          <a:p>
            <a:pPr indent="0" lvl="0" marL="0" rtl="0" algn="l">
              <a:spcBef>
                <a:spcPts val="0"/>
              </a:spcBef>
              <a:spcAft>
                <a:spcPts val="0"/>
              </a:spcAft>
              <a:buNone/>
            </a:pPr>
            <a:r>
              <a:rPr lang="en"/>
              <a:t>We see much better overall performance here. Training accuracy now goes all the way to 100%. All training digits have been learned. Training cross-entropy is almost at 0. Test cross entropy is in the 5-10 region. Remember we could not get them below 30 with the previous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98% test accuracy in the end. Good, but still hard to use in production when 2 digits are mis-recognised out of every 100 digits…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this difference between the test and training cross-entropy is weird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124df921bc_0_1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124df921bc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10257a6da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10257a6d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MNIST dataset contains 60,000 handwritten digits labeled with their correct meaning. This dataset can be downloaded from: </a:t>
            </a:r>
            <a:r>
              <a:rPr lang="en" u="sng">
                <a:solidFill>
                  <a:schemeClr val="hlink"/>
                </a:solidFill>
                <a:hlinkClick r:id="rId2"/>
              </a:rPr>
              <a:t>http://yann.lecun.com/exdb/mnist/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1303e7420f_2_1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1303e7420f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rate decay really cleans up the curves in a spectacular way and gets us a training accuracy of 100% sustained over several epochs: for the first time, we have been able to learn all of our training examples perfectly. It does not mean perfect accuracy on real-world data, but it’s a good start.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124df921bc_0_1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124df921b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explain why this discrepancy is always there, but with different strength</a:t>
            </a:r>
            <a:endParaRPr/>
          </a:p>
          <a:p>
            <a:pPr indent="0" lvl="0" marL="0" rtl="0" algn="l">
              <a:spcBef>
                <a:spcPts val="0"/>
              </a:spcBef>
              <a:spcAft>
                <a:spcPts val="0"/>
              </a:spcAft>
              <a:buNone/>
            </a:pPr>
            <a:r>
              <a:rPr lang="en"/>
              <a:t>What is going on ? The system is getting better and better on training data but performance on test data is not improving anymore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 us firts try the textbook solution for when this happens: dropout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1245051c73_0_41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1245051c73_0_4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we do about our dying neurons ?</a:t>
            </a:r>
            <a:endParaRPr/>
          </a:p>
          <a:p>
            <a:pPr indent="0" lvl="0" marL="0" rtl="0" algn="l">
              <a:spcBef>
                <a:spcPts val="0"/>
              </a:spcBef>
              <a:spcAft>
                <a:spcPts val="0"/>
              </a:spcAft>
              <a:buNone/>
            </a:pPr>
            <a:r>
              <a:rPr lang="en"/>
              <a:t>Shoot them to make them die faster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124df921bc_0_2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124df921bc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dropout technique effectively removes a proportion of our neurons from the network at random at each iteration. Outputs of the remaining neurons are boosted accordingly so as not to reduce the intensity of the signal flowing to the next layer, which would shift neuron activations. When testing, all neurons are put back.</a:t>
            </a:r>
            <a:endParaRPr/>
          </a:p>
          <a:p>
            <a:pPr indent="0" lvl="0" marL="0" rtl="0" algn="l">
              <a:spcBef>
                <a:spcPts val="0"/>
              </a:spcBef>
              <a:spcAft>
                <a:spcPts val="0"/>
              </a:spcAft>
              <a:buNone/>
            </a:pPr>
            <a:r>
              <a:rPr lang="en"/>
              <a:t>It has many benefits that we will demonstrate shortly.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1303e7420f_2_2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1303e7420f_2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replaced sigmoids with RELUs to get stronger gradients and a faster convergence</a:t>
            </a:r>
            <a:endParaRPr/>
          </a:p>
          <a:p>
            <a:pPr indent="0" lvl="0" marL="0" rtl="0" algn="l">
              <a:spcBef>
                <a:spcPts val="0"/>
              </a:spcBef>
              <a:spcAft>
                <a:spcPts val="0"/>
              </a:spcAft>
              <a:buNone/>
            </a:pPr>
            <a:r>
              <a:rPr lang="en"/>
              <a:t>Then we have applied a decaying learning rate to make the convergence more stable</a:t>
            </a:r>
            <a:endParaRPr/>
          </a:p>
          <a:p>
            <a:pPr indent="0" lvl="0" marL="0" rtl="0" algn="l">
              <a:spcBef>
                <a:spcPts val="0"/>
              </a:spcBef>
              <a:spcAft>
                <a:spcPts val="0"/>
              </a:spcAft>
              <a:buNone/>
            </a:pPr>
            <a:r>
              <a:rPr lang="en"/>
              <a:t>Finally, dropout seems to alleviate the problem of the test cross-entropy going up again, but at the cost of some noise.</a:t>
            </a:r>
            <a:endParaRPr/>
          </a:p>
          <a:p>
            <a:pPr indent="0" lvl="0" marL="0" rtl="0" algn="l">
              <a:spcBef>
                <a:spcPts val="0"/>
              </a:spcBef>
              <a:spcAft>
                <a:spcPts val="0"/>
              </a:spcAft>
              <a:buNone/>
            </a:pPr>
            <a:r>
              <a:rPr lang="en"/>
              <a:t>Whatever we do, the 98% barrier is hard to break though...</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16d12ed908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16d12ed90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going on ? The system is getting better and better on training data but performance on test data is not improving anymore ?!? Let’s ask the experts.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124df921bc_0_1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124df921b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9999"/>
                </a:solidFill>
              </a:rPr>
              <a:t>(TODO) feedback: picture of overfitting ?</a:t>
            </a:r>
            <a:endParaRPr b="1">
              <a:solidFill>
                <a:srgbClr val="999999"/>
              </a:solidFill>
            </a:endParaRPr>
          </a:p>
          <a:p>
            <a:pPr indent="0" lvl="0" marL="0" rtl="0" algn="l">
              <a:spcBef>
                <a:spcPts val="0"/>
              </a:spcBef>
              <a:spcAft>
                <a:spcPts val="0"/>
              </a:spcAft>
              <a:buNone/>
            </a:pPr>
            <a:r>
              <a:t/>
            </a:r>
            <a:endParaRPr b="1">
              <a:solidFill>
                <a:srgbClr val="999999"/>
              </a:solidFill>
            </a:endParaRPr>
          </a:p>
          <a:p>
            <a:pPr indent="0" lvl="0" marL="0" rtl="0" algn="l">
              <a:spcBef>
                <a:spcPts val="0"/>
              </a:spcBef>
              <a:spcAft>
                <a:spcPts val="0"/>
              </a:spcAft>
              <a:buNone/>
            </a:pPr>
            <a:r>
              <a:rPr lang="en"/>
              <a:t>“Overfitting” usually means that your neural network has learned all the training examples in a “dumb” way, which does not help it categorize examples that it has not seen during training. For example, with really many neurons, it could simply store a copy of every training image. But that would not work on real-world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you see the test and training loss de-coupling, it means that the training algorithm is now working on optimizing the loss on the training data but this no longer has an effect on real-world classification performance. It can be because you have too many neurons, allowing the network to “learn examples by heart” without learning to generalize them. It can be because you do not have enough data. Or it can be that you current neural network architecture is simply not good enough to extract the relevant information from the training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our case it’s actually the latter. We could reduce the number of neurons without affecting performance (remember, they were dying en masse anyway) but it would not increase the final classification accuracy significantly.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to realise that we are throwing good information away. By flattening our images into a single line of pixels, we lose shape information, and shapes are what handwritten digits are all about ! Let’s fix that.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g1245051c73_0_21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3" name="Google Shape;1753;g1245051c73_0_2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now scan the image (here a color image, in the general case) with small “patch” of weights, still doing a weighted sum, adding a bias and feeding the result through a nonlinear activation function. This “patch” is the same for all neurons in the layer. It’s a kind of feature recogniser. By padding the image we can get as many outputs as pixels in the original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now we have drastically reduced our number of weights, so let’s do this convolution again, with another “patch” of weights and a bias. That’s another output image. Let’s us place it below the first one. We can repeat this as many times as we want.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end, a “convolutional layer” transforms a layered image with N channels into another layered image with P channels. As a consequence, convolutional layers can be chained.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we still have a problem, down the line, we want just 10 values (our 10 categories 0, 1, ...9) so we also need to condense the information in some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classic neural network literature, a convolutional neural network will alternate convolutional and subsampling (maxpool) layers. The intuitive idea is that applying the “patch” (the convolution) will identify some features and we then subsample the output by keeping only outputs where the signal is strongest let’s say on blocks of 2x2 neurons (max-pooling).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subsampling can also be achieved by using a regular convolutional layer with a stride &gt; 1. That’s what everyone does today.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g1245051c73_0_39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0" name="Google Shape;2350;g1245051c73_0_3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1245051c73_0_29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1245051c73_0_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the convolutional layers, we give the neural network some thinking freedom by adding a fully-connected layer and the classic softmax readout layer.</a:t>
            </a:r>
            <a:endParaRPr/>
          </a:p>
          <a:p>
            <a:pPr indent="0" lvl="0" marL="0" rtl="0" algn="l">
              <a:spcBef>
                <a:spcPts val="0"/>
              </a:spcBef>
              <a:spcAft>
                <a:spcPts val="0"/>
              </a:spcAft>
              <a:buNone/>
            </a:pPr>
            <a:r>
              <a:rPr lang="en"/>
              <a:t>The activation function is still RELU apart from the last layer (softmax)</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92a74f881e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92a74f88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Neuron inputs = weighted sum of pixels + biases</a:t>
            </a:r>
            <a:endParaRPr/>
          </a:p>
          <a:p>
            <a:pPr indent="0" lvl="0" marL="0" rtl="0" algn="l">
              <a:spcBef>
                <a:spcPts val="0"/>
              </a:spcBef>
              <a:spcAft>
                <a:spcPts val="0"/>
              </a:spcAft>
              <a:buNone/>
            </a:pPr>
            <a:r>
              <a:rPr lang="en"/>
              <a:t>Neuron outputs = normalised exponential of inputs (softmax) - the highest value is the recognised digit. Since the values are normalised they are between 0 and 1 and can be interpreted as probabilities. Each one of the 10 output neurons computes the probability of this digit being a 1, a 2, a 3 and so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__________________________________________________________________________</a:t>
            </a:r>
            <a:endParaRPr/>
          </a:p>
          <a:p>
            <a:pPr indent="0" lvl="0" marL="0" rtl="0" algn="l">
              <a:spcBef>
                <a:spcPts val="0"/>
              </a:spcBef>
              <a:spcAft>
                <a:spcPts val="0"/>
              </a:spcAft>
              <a:buNone/>
            </a:pPr>
            <a:r>
              <a:rPr lang="en"/>
              <a:t>Latex equations:</a:t>
            </a:r>
            <a:endParaRPr/>
          </a:p>
          <a:p>
            <a:pPr indent="0" lvl="0" marL="0" rtl="0" algn="l">
              <a:spcBef>
                <a:spcPts val="0"/>
              </a:spcBef>
              <a:spcAft>
                <a:spcPts val="0"/>
              </a:spcAft>
              <a:buNone/>
            </a:pPr>
            <a:r>
              <a:rPr lang="en"/>
              <a:t>L_n = \sum\limits_{i=0}^{N_{pixels}}{W_{ni}.X_i} + b_n</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softmax(L_n) = e^{L_n}/.||e^L||</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g1245051c73_0_40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5" name="Google Shape;2535;g1245051c73_0_4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initialise all our weights and biases. You can see the “patch” size as well as its input and output depth in the shape of each Wn tensor.</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g1245051c73_0_41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2" name="Google Shape;2552;g1245051c73_0_4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 After the three convolutional layers, we have a 7x7x12 “cube” of data which we flatten into a single vector in order to feed it into a fully connected layer.</a:t>
            </a:r>
            <a:endParaRPr/>
          </a:p>
          <a:p>
            <a:pPr indent="0" lvl="0" marL="0" rtl="0" algn="l">
              <a:spcBef>
                <a:spcPts val="0"/>
              </a:spcBef>
              <a:spcAft>
                <a:spcPts val="0"/>
              </a:spcAft>
              <a:buNone/>
            </a:pPr>
            <a:r>
              <a:rPr lang="en"/>
              <a:t>The syntax for specifying the “stride” in the conv2d function is a bit weird because it allows for depth strides as well. We are not using that, only strides in the x and y directions (in red).</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1" name="Shape 2571"/>
        <p:cNvGrpSpPr/>
        <p:nvPr/>
      </p:nvGrpSpPr>
      <p:grpSpPr>
        <a:xfrm>
          <a:off x="0" y="0"/>
          <a:ext cx="0" cy="0"/>
          <a:chOff x="0" y="0"/>
          <a:chExt cx="0" cy="0"/>
        </a:xfrm>
      </p:grpSpPr>
      <p:sp>
        <p:nvSpPr>
          <p:cNvPr id="2572" name="Google Shape;2572;g124df921bc_0_4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3" name="Google Shape;2573;g124df921bc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to zoom on the accuracy and cross-entropy graphs to see something. The training set is fully learned! At the end, training accuracy is at 100% for many iterations and the training loss drops below 1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Test accuracy almost touches the 99% bar but for some reason, it cannot break this ceiling.</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7" name="Shape 2577"/>
        <p:cNvGrpSpPr/>
        <p:nvPr/>
      </p:nvGrpSpPr>
      <p:grpSpPr>
        <a:xfrm>
          <a:off x="0" y="0"/>
          <a:ext cx="0" cy="0"/>
          <a:chOff x="0" y="0"/>
          <a:chExt cx="0" cy="0"/>
        </a:xfrm>
      </p:grpSpPr>
      <p:sp>
        <p:nvSpPr>
          <p:cNvPr id="2578" name="Google Shape;2578;g124df921bc_0_5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9" name="Google Shape;2579;g124df921bc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But something fishy is going on: after 2000 iterations, the test cross-entropy is going up again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98.9% test accuracy in the end is not bad but we want to get past 99 !</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4" name="Shape 2584"/>
        <p:cNvGrpSpPr/>
        <p:nvPr/>
      </p:nvGrpSpPr>
      <p:grpSpPr>
        <a:xfrm>
          <a:off x="0" y="0"/>
          <a:ext cx="0" cy="0"/>
          <a:chOff x="0" y="0"/>
          <a:chExt cx="0" cy="0"/>
        </a:xfrm>
      </p:grpSpPr>
      <p:sp>
        <p:nvSpPr>
          <p:cNvPr id="2585" name="Google Shape;2585;g124df921bc_0_5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6" name="Google Shape;2586;g124df921bc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examples fully learned. 50K training digits, training with 100 digits per iteration =&gt; 1 epoch, is 500 iterations. Here we see a training accuracy of 100% across multiple epochs. But test cross-entropy going up ? The network is optimising it’s training cross-entropy further and further towards 0 but that has no connection to the test examples anymore.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can we do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g124df921bc_0_3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4" name="Google Shape;2604;g124df921bc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increase patch sizes from 5x5, 4x4, 4x4 to 6x6, 5x5, 4x4</a:t>
            </a:r>
            <a:endParaRPr/>
          </a:p>
          <a:p>
            <a:pPr indent="0" lvl="0" marL="0" rtl="0" algn="l">
              <a:spcBef>
                <a:spcPts val="0"/>
              </a:spcBef>
              <a:spcAft>
                <a:spcPts val="0"/>
              </a:spcAft>
              <a:buNone/>
            </a:pPr>
            <a:r>
              <a:rPr lang="en"/>
              <a:t>We increase the number of channels in each convolutional layer. Previously our three layers had 4, 8 and 12 channels. We now go for 6, 12 and 24 channels.</a:t>
            </a:r>
            <a:endParaRPr/>
          </a:p>
          <a:p>
            <a:pPr indent="0" lvl="0" marL="0" rtl="0" algn="l">
              <a:spcBef>
                <a:spcPts val="0"/>
              </a:spcBef>
              <a:spcAft>
                <a:spcPts val="0"/>
              </a:spcAft>
              <a:buNone/>
            </a:pPr>
            <a:r>
              <a:rPr lang="en"/>
              <a:t>Four 5x5 feature recognising patches in the first layer simply wasn’t enough.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to fight the creeping test loss, we add dropout in the fully-connected layer.</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g124df921bc_0_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5" name="Google Shape;2765;g124df921b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accuracy now hovers confidently in the 99.3 % region and even peaks at 99.38% !</a:t>
            </a:r>
            <a:endParaRPr/>
          </a:p>
          <a:p>
            <a:pPr indent="0" lvl="0" marL="0" rtl="0" algn="l">
              <a:spcBef>
                <a:spcPts val="0"/>
              </a:spcBef>
              <a:spcAft>
                <a:spcPts val="0"/>
              </a:spcAft>
              <a:buNone/>
            </a:pPr>
            <a:r>
              <a:rPr lang="en"/>
              <a:t>99% barrier shattered.</a:t>
            </a:r>
            <a:endParaRPr/>
          </a:p>
          <a:p>
            <a:pPr indent="0" lvl="0" marL="0" rtl="0" algn="l">
              <a:spcBef>
                <a:spcPts val="0"/>
              </a:spcBef>
              <a:spcAft>
                <a:spcPts val="0"/>
              </a:spcAft>
              <a:buNone/>
            </a:pPr>
            <a:r>
              <a:rPr lang="en"/>
              <a:t>The test cross-entropy still goes up slightly after 4000 iterations but nowhere as badly as previously.</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9" name="Shape 2769"/>
        <p:cNvGrpSpPr/>
        <p:nvPr/>
      </p:nvGrpSpPr>
      <p:grpSpPr>
        <a:xfrm>
          <a:off x="0" y="0"/>
          <a:ext cx="0" cy="0"/>
          <a:chOff x="0" y="0"/>
          <a:chExt cx="0" cy="0"/>
        </a:xfrm>
      </p:grpSpPr>
      <p:sp>
        <p:nvSpPr>
          <p:cNvPr id="2770" name="Google Shape;2770;g124df921bc_0_1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1" name="Google Shape;2771;g124df921b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end up at 99.3% test accuracy. The world record is 99.77%. Paper linked from the MNIST web site: </a:t>
            </a:r>
            <a:r>
              <a:rPr lang="en" u="sng">
                <a:solidFill>
                  <a:schemeClr val="hlink"/>
                </a:solidFill>
                <a:hlinkClick r:id="rId2"/>
              </a:rPr>
              <a:t>http://yann.lecun.com/exdb/mnist/</a:t>
            </a:r>
            <a:endParaRPr>
              <a:solidFill>
                <a:srgbClr val="999999"/>
              </a:solidFill>
            </a:endParaRPr>
          </a:p>
          <a:p>
            <a:pPr indent="0" lvl="0" marL="0" rtl="0" algn="l">
              <a:spcBef>
                <a:spcPts val="0"/>
              </a:spcBef>
              <a:spcAft>
                <a:spcPts val="0"/>
              </a:spcAft>
              <a:buNone/>
            </a:pPr>
            <a:r>
              <a:rPr lang="en"/>
              <a:t>This run also added proper learning rate decay</a:t>
            </a:r>
            <a:endParaRPr>
              <a:solidFill>
                <a:srgbClr val="999999"/>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6" name="Shape 2776"/>
        <p:cNvGrpSpPr/>
        <p:nvPr/>
      </p:nvGrpSpPr>
      <p:grpSpPr>
        <a:xfrm>
          <a:off x="0" y="0"/>
          <a:ext cx="0" cy="0"/>
          <a:chOff x="0" y="0"/>
          <a:chExt cx="0" cy="0"/>
        </a:xfrm>
      </p:grpSpPr>
      <p:sp>
        <p:nvSpPr>
          <p:cNvPr id="2777" name="Google Shape;2777;g1245051c73_0_41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8" name="Google Shape;2778;g1245051c73_0_4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loss creep under control with dropout.</a:t>
            </a:r>
            <a:endParaRPr>
              <a:solidFill>
                <a:srgbClr val="999999"/>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g1303e7420f_2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0" name="Google Shape;2800;g1303e7420f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a:t>
            </a:r>
            <a:endParaRPr/>
          </a:p>
          <a:p>
            <a:pPr indent="0" lvl="0" marL="0" rtl="0" algn="l">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Cartoon images copyright: </a:t>
            </a:r>
            <a:r>
              <a:rPr lang="en" sz="1000" u="sng">
                <a:solidFill>
                  <a:schemeClr val="hlink"/>
                </a:solidFill>
                <a:latin typeface="Open Sans"/>
                <a:ea typeface="Open Sans"/>
                <a:cs typeface="Open Sans"/>
                <a:sym typeface="Open Sans"/>
                <a:hlinkClick r:id="rId2"/>
              </a:rPr>
              <a:t>alexpokusay / 123RF stock photos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0257a6da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10257a6d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Neuron inputs = weighted sum of pixels + biases</a:t>
            </a:r>
            <a:endParaRPr/>
          </a:p>
          <a:p>
            <a:pPr indent="0" lvl="0" marL="0" rtl="0" algn="l">
              <a:spcBef>
                <a:spcPts val="0"/>
              </a:spcBef>
              <a:spcAft>
                <a:spcPts val="0"/>
              </a:spcAft>
              <a:buNone/>
            </a:pPr>
            <a:r>
              <a:rPr lang="en"/>
              <a:t>Neuron outputs = normalised exponential of inputs (softmax) - the highest value is the recognised digit. Since the values are normalised they are between 0 and 1 and can be interpreted as probabilities. Each one of the 10 output neurons computes the probability of this digit being a 1, a 2, a 3 and so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__________________________________________________________________________</a:t>
            </a:r>
            <a:endParaRPr/>
          </a:p>
          <a:p>
            <a:pPr indent="0" lvl="0" marL="0" rtl="0" algn="l">
              <a:spcBef>
                <a:spcPts val="0"/>
              </a:spcBef>
              <a:spcAft>
                <a:spcPts val="0"/>
              </a:spcAft>
              <a:buNone/>
            </a:pPr>
            <a:r>
              <a:rPr lang="en"/>
              <a:t>Latex equations:</a:t>
            </a:r>
            <a:endParaRPr/>
          </a:p>
          <a:p>
            <a:pPr indent="0" lvl="0" marL="0" rtl="0" algn="l">
              <a:spcBef>
                <a:spcPts val="0"/>
              </a:spcBef>
              <a:spcAft>
                <a:spcPts val="0"/>
              </a:spcAft>
              <a:buNone/>
            </a:pPr>
            <a:r>
              <a:rPr lang="en"/>
              <a:t>L_n = \sum\limits_{i=0}^{N_{pixels}}{W_{ni}.X_i} + b_n</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softmax(L_n) = e^{L_n}/.||e^L||</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8" name="Shape 2848"/>
        <p:cNvGrpSpPr/>
        <p:nvPr/>
      </p:nvGrpSpPr>
      <p:grpSpPr>
        <a:xfrm>
          <a:off x="0" y="0"/>
          <a:ext cx="0" cy="0"/>
          <a:chOff x="0" y="0"/>
          <a:chExt cx="0" cy="0"/>
        </a:xfrm>
      </p:grpSpPr>
      <p:sp>
        <p:nvSpPr>
          <p:cNvPr id="2849" name="Google Shape;2849;g943d2a8fd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0" name="Google Shape;2850;g943d2a8f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0257a6da_0_4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0257a6da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X is the image, weights W and biases b are learned. Y is the prediction of what a given image represents.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__________________________________________________________________________</a:t>
            </a:r>
            <a:endParaRPr b="1">
              <a:solidFill>
                <a:srgbClr val="999999"/>
              </a:solidFill>
            </a:endParaRPr>
          </a:p>
          <a:p>
            <a:pPr indent="0" lvl="0" marL="0" rtl="0" algn="l">
              <a:spcBef>
                <a:spcPts val="0"/>
              </a:spcBef>
              <a:spcAft>
                <a:spcPts val="0"/>
              </a:spcAft>
              <a:buNone/>
            </a:pPr>
            <a:r>
              <a:rPr lang="en"/>
              <a:t>Latex equations:</a:t>
            </a:r>
            <a:endParaRPr/>
          </a:p>
          <a:p>
            <a:pPr indent="0" lvl="0" marL="0" rtl="0" algn="l">
              <a:spcBef>
                <a:spcPts val="0"/>
              </a:spcBef>
              <a:spcAft>
                <a:spcPts val="0"/>
              </a:spcAft>
              <a:buNone/>
            </a:pPr>
            <a:r>
              <a:rPr lang="en"/>
              <a:t>Y = softmax(W.X+b)</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10257a6da_0_4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10257a6da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process a batch of 100 images at once. By putting the 100 flattened images into a matrix, we can process all of them with one matrix multiply.</a:t>
            </a:r>
            <a:endParaRPr>
              <a:solidFill>
                <a:schemeClr val="dk1"/>
              </a:solidFill>
            </a:endParaRPr>
          </a:p>
          <a:p>
            <a:pPr indent="0" lvl="0" marL="0" rtl="0" algn="l">
              <a:spcBef>
                <a:spcPts val="0"/>
              </a:spcBef>
              <a:spcAft>
                <a:spcPts val="0"/>
              </a:spcAft>
              <a:buNone/>
            </a:pPr>
            <a:r>
              <a:rPr lang="en">
                <a:solidFill>
                  <a:schemeClr val="dk1"/>
                </a:solidFill>
              </a:rPr>
              <a:t>But we have to add the 10 biases to all the lines of the resulting 100x10 matrix. We just write “+” but b gets replicated on all lines using a convention called “broadcasting”: If the + cannot be done because tensor shapes are not compatible, try replicating the second tensor as many times as needed to make them compatible.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Broadcasting semantics: the same in numpy and in tensorflow</a:t>
            </a:r>
            <a:endParaRPr/>
          </a:p>
          <a:p>
            <a:pPr indent="0" lvl="0" marL="0" rtl="0" algn="l">
              <a:spcBef>
                <a:spcPts val="0"/>
              </a:spcBef>
              <a:spcAft>
                <a:spcPts val="0"/>
              </a:spcAft>
              <a:buClr>
                <a:schemeClr val="dk1"/>
              </a:buClr>
              <a:buSzPts val="1100"/>
              <a:buFont typeface="Arial"/>
              <a:buNone/>
            </a:pPr>
            <a:r>
              <a:rPr lang="en">
                <a:solidFill>
                  <a:schemeClr val="dk1"/>
                </a:solidFill>
              </a:rPr>
              <a:t>__________________________________________________________________________</a:t>
            </a:r>
            <a:endParaRPr/>
          </a:p>
          <a:p>
            <a:pPr indent="0" lvl="0" marL="0" rtl="0" algn="l">
              <a:spcBef>
                <a:spcPts val="0"/>
              </a:spcBef>
              <a:spcAft>
                <a:spcPts val="0"/>
              </a:spcAft>
              <a:buNone/>
            </a:pPr>
            <a:r>
              <a:rPr lang="en"/>
              <a:t>Latex equations:</a:t>
            </a:r>
            <a:endParaRPr/>
          </a:p>
          <a:p>
            <a:pPr indent="0" lvl="0" marL="0" rtl="0" algn="l">
              <a:spcBef>
                <a:spcPts val="0"/>
              </a:spcBef>
              <a:spcAft>
                <a:spcPts val="0"/>
              </a:spcAft>
              <a:buNone/>
            </a:pPr>
            <a:r>
              <a:rPr lang="en"/>
              <a:t>Y = softmax(X.W+b)</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10257a6da_0_5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10257a6da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“model”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10257a6da_0_90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10257a6da_0_9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How do we know we succeeded ?</a:t>
            </a:r>
            <a:endParaRPr>
              <a:solidFill>
                <a:schemeClr val="dk1"/>
              </a:solidFill>
            </a:endParaRPr>
          </a:p>
          <a:p>
            <a:pPr indent="0" lvl="0" marL="0" rtl="0" algn="l">
              <a:spcBef>
                <a:spcPts val="0"/>
              </a:spcBef>
              <a:spcAft>
                <a:spcPts val="0"/>
              </a:spcAft>
              <a:buNone/>
            </a:pPr>
            <a:r>
              <a:rPr lang="en">
                <a:solidFill>
                  <a:schemeClr val="dk1"/>
                </a:solidFill>
              </a:rPr>
              <a:t>The usual loss function used for classification problems is called “cross-entropy”. There is a good explanation </a:t>
            </a:r>
            <a:r>
              <a:rPr lang="en" u="sng">
                <a:solidFill>
                  <a:schemeClr val="hlink"/>
                </a:solidFill>
                <a:hlinkClick r:id="rId2"/>
              </a:rPr>
              <a:t>here</a:t>
            </a:r>
            <a:r>
              <a:rPr lang="en">
                <a:solidFill>
                  <a:schemeClr val="dk1"/>
                </a:solidFill>
              </a:rPr>
              <a:t> for why it works well. In a nutshell, compared to L2 (sum of squared differences, which we could also use), it puts more distance between results that have a good confidence level (one 0.99 and all others at 0.01 for ex) and results that are weaker (one 0.6 and nine 0.4 output probabilities).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__________________________________________________________________________</a:t>
            </a:r>
            <a:endParaRPr/>
          </a:p>
          <a:p>
            <a:pPr indent="0" lvl="0" marL="0" rtl="0" algn="l">
              <a:spcBef>
                <a:spcPts val="0"/>
              </a:spcBef>
              <a:spcAft>
                <a:spcPts val="0"/>
              </a:spcAft>
              <a:buNone/>
            </a:pPr>
            <a:r>
              <a:rPr lang="en"/>
              <a:t>Latex equation:</a:t>
            </a:r>
            <a:endParaRPr/>
          </a:p>
          <a:p>
            <a:pPr indent="0" lvl="0" marL="0" rtl="0" algn="l">
              <a:spcBef>
                <a:spcPts val="0"/>
              </a:spcBef>
              <a:spcAft>
                <a:spcPts val="0"/>
              </a:spcAft>
              <a:buNone/>
            </a:pPr>
            <a:r>
              <a:rPr lang="en"/>
              <a:t>-\sum{Y'_i.log(Y_i)}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TITLE_1">
    <p:spTree>
      <p:nvGrpSpPr>
        <p:cNvPr id="51" name="Shape 51"/>
        <p:cNvGrpSpPr/>
        <p:nvPr/>
      </p:nvGrpSpPr>
      <p:grpSpPr>
        <a:xfrm>
          <a:off x="0" y="0"/>
          <a:ext cx="0" cy="0"/>
          <a:chOff x="0" y="0"/>
          <a:chExt cx="0" cy="0"/>
        </a:xfrm>
      </p:grpSpPr>
      <p:sp>
        <p:nvSpPr>
          <p:cNvPr id="52" name="Google Shape;52;p14"/>
          <p:cNvSpPr/>
          <p:nvPr/>
        </p:nvSpPr>
        <p:spPr>
          <a:xfrm>
            <a:off x="-169" y="-13275"/>
            <a:ext cx="9144000" cy="51567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Title &amp; Body">
  <p:cSld name="CUSTOM">
    <p:spTree>
      <p:nvGrpSpPr>
        <p:cNvPr id="53" name="Shape 53"/>
        <p:cNvGrpSpPr/>
        <p:nvPr/>
      </p:nvGrpSpPr>
      <p:grpSpPr>
        <a:xfrm>
          <a:off x="0" y="0"/>
          <a:ext cx="0" cy="0"/>
          <a:chOff x="0" y="0"/>
          <a:chExt cx="0" cy="0"/>
        </a:xfrm>
      </p:grpSpPr>
      <p:sp>
        <p:nvSpPr>
          <p:cNvPr id="54" name="Google Shape;54;p15"/>
          <p:cNvSpPr txBox="1"/>
          <p:nvPr>
            <p:ph type="title"/>
          </p:nvPr>
        </p:nvSpPr>
        <p:spPr>
          <a:xfrm>
            <a:off x="799331" y="1202981"/>
            <a:ext cx="6278100" cy="8370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536DFE"/>
                </a:solidFill>
              </a:defRPr>
            </a:lvl1pPr>
            <a:lvl2pPr lvl="1" rtl="0">
              <a:spcBef>
                <a:spcPts val="0"/>
              </a:spcBef>
              <a:spcAft>
                <a:spcPts val="0"/>
              </a:spcAft>
              <a:buNone/>
              <a:defRPr>
                <a:solidFill>
                  <a:srgbClr val="536DFE"/>
                </a:solidFill>
              </a:defRPr>
            </a:lvl2pPr>
            <a:lvl3pPr lvl="2" rtl="0">
              <a:spcBef>
                <a:spcPts val="0"/>
              </a:spcBef>
              <a:spcAft>
                <a:spcPts val="0"/>
              </a:spcAft>
              <a:buNone/>
              <a:defRPr>
                <a:solidFill>
                  <a:srgbClr val="536DFE"/>
                </a:solidFill>
              </a:defRPr>
            </a:lvl3pPr>
            <a:lvl4pPr lvl="3" rtl="0">
              <a:spcBef>
                <a:spcPts val="0"/>
              </a:spcBef>
              <a:spcAft>
                <a:spcPts val="0"/>
              </a:spcAft>
              <a:buNone/>
              <a:defRPr>
                <a:solidFill>
                  <a:srgbClr val="536DFE"/>
                </a:solidFill>
              </a:defRPr>
            </a:lvl4pPr>
            <a:lvl5pPr lvl="4" rtl="0">
              <a:spcBef>
                <a:spcPts val="0"/>
              </a:spcBef>
              <a:spcAft>
                <a:spcPts val="0"/>
              </a:spcAft>
              <a:buNone/>
              <a:defRPr>
                <a:solidFill>
                  <a:srgbClr val="536DFE"/>
                </a:solidFill>
              </a:defRPr>
            </a:lvl5pPr>
            <a:lvl6pPr lvl="5" rtl="0">
              <a:spcBef>
                <a:spcPts val="0"/>
              </a:spcBef>
              <a:spcAft>
                <a:spcPts val="0"/>
              </a:spcAft>
              <a:buNone/>
              <a:defRPr>
                <a:solidFill>
                  <a:srgbClr val="536DFE"/>
                </a:solidFill>
              </a:defRPr>
            </a:lvl6pPr>
            <a:lvl7pPr lvl="6" rtl="0">
              <a:spcBef>
                <a:spcPts val="0"/>
              </a:spcBef>
              <a:spcAft>
                <a:spcPts val="0"/>
              </a:spcAft>
              <a:buNone/>
              <a:defRPr>
                <a:solidFill>
                  <a:srgbClr val="536DFE"/>
                </a:solidFill>
              </a:defRPr>
            </a:lvl7pPr>
            <a:lvl8pPr lvl="7" rtl="0">
              <a:spcBef>
                <a:spcPts val="0"/>
              </a:spcBef>
              <a:spcAft>
                <a:spcPts val="0"/>
              </a:spcAft>
              <a:buNone/>
              <a:defRPr>
                <a:solidFill>
                  <a:srgbClr val="536DFE"/>
                </a:solidFill>
              </a:defRPr>
            </a:lvl8pPr>
            <a:lvl9pPr lvl="8" rtl="0">
              <a:spcBef>
                <a:spcPts val="0"/>
              </a:spcBef>
              <a:spcAft>
                <a:spcPts val="0"/>
              </a:spcAft>
              <a:buNone/>
              <a:defRPr>
                <a:solidFill>
                  <a:srgbClr val="536DFE"/>
                </a:solidFill>
              </a:defRPr>
            </a:lvl9pPr>
          </a:lstStyle>
          <a:p/>
        </p:txBody>
      </p:sp>
      <p:sp>
        <p:nvSpPr>
          <p:cNvPr id="55" name="Google Shape;55;p15"/>
          <p:cNvSpPr txBox="1"/>
          <p:nvPr>
            <p:ph idx="1" type="body"/>
          </p:nvPr>
        </p:nvSpPr>
        <p:spPr>
          <a:xfrm>
            <a:off x="799331" y="2116988"/>
            <a:ext cx="6201600" cy="2165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445863"/>
              </a:buClr>
              <a:buSzPts val="1800"/>
              <a:buChar char="●"/>
              <a:defRPr>
                <a:solidFill>
                  <a:srgbClr val="445863"/>
                </a:solidFill>
              </a:defRPr>
            </a:lvl1pPr>
            <a:lvl2pPr indent="-317500" lvl="1" marL="914400" rtl="0">
              <a:spcBef>
                <a:spcPts val="1600"/>
              </a:spcBef>
              <a:spcAft>
                <a:spcPts val="0"/>
              </a:spcAft>
              <a:buClr>
                <a:srgbClr val="445863"/>
              </a:buClr>
              <a:buSzPts val="1400"/>
              <a:buChar char="○"/>
              <a:defRPr>
                <a:solidFill>
                  <a:srgbClr val="445863"/>
                </a:solidFill>
              </a:defRPr>
            </a:lvl2pPr>
            <a:lvl3pPr indent="-317500" lvl="2" marL="1371600" rtl="0">
              <a:spcBef>
                <a:spcPts val="1600"/>
              </a:spcBef>
              <a:spcAft>
                <a:spcPts val="0"/>
              </a:spcAft>
              <a:buClr>
                <a:srgbClr val="445863"/>
              </a:buClr>
              <a:buSzPts val="1400"/>
              <a:buChar char="■"/>
              <a:defRPr>
                <a:solidFill>
                  <a:srgbClr val="445863"/>
                </a:solidFill>
              </a:defRPr>
            </a:lvl3pPr>
            <a:lvl4pPr indent="-317500" lvl="3" marL="1828800" rtl="0">
              <a:spcBef>
                <a:spcPts val="1600"/>
              </a:spcBef>
              <a:spcAft>
                <a:spcPts val="0"/>
              </a:spcAft>
              <a:buClr>
                <a:srgbClr val="445863"/>
              </a:buClr>
              <a:buSzPts val="1400"/>
              <a:buChar char="●"/>
              <a:defRPr>
                <a:solidFill>
                  <a:srgbClr val="445863"/>
                </a:solidFill>
              </a:defRPr>
            </a:lvl4pPr>
            <a:lvl5pPr indent="-317500" lvl="4" marL="2286000" rtl="0">
              <a:spcBef>
                <a:spcPts val="1600"/>
              </a:spcBef>
              <a:spcAft>
                <a:spcPts val="0"/>
              </a:spcAft>
              <a:buClr>
                <a:srgbClr val="445863"/>
              </a:buClr>
              <a:buSzPts val="1400"/>
              <a:buChar char="○"/>
              <a:defRPr>
                <a:solidFill>
                  <a:srgbClr val="445863"/>
                </a:solidFill>
              </a:defRPr>
            </a:lvl5pPr>
            <a:lvl6pPr indent="-317500" lvl="5" marL="2743200" rtl="0">
              <a:spcBef>
                <a:spcPts val="1600"/>
              </a:spcBef>
              <a:spcAft>
                <a:spcPts val="0"/>
              </a:spcAft>
              <a:buClr>
                <a:srgbClr val="445863"/>
              </a:buClr>
              <a:buSzPts val="1400"/>
              <a:buChar char="■"/>
              <a:defRPr>
                <a:solidFill>
                  <a:srgbClr val="445863"/>
                </a:solidFill>
              </a:defRPr>
            </a:lvl6pPr>
            <a:lvl7pPr indent="-317500" lvl="6" marL="3200400" rtl="0">
              <a:spcBef>
                <a:spcPts val="1600"/>
              </a:spcBef>
              <a:spcAft>
                <a:spcPts val="0"/>
              </a:spcAft>
              <a:buClr>
                <a:srgbClr val="445863"/>
              </a:buClr>
              <a:buSzPts val="1400"/>
              <a:buChar char="●"/>
              <a:defRPr>
                <a:solidFill>
                  <a:srgbClr val="445863"/>
                </a:solidFill>
              </a:defRPr>
            </a:lvl7pPr>
            <a:lvl8pPr indent="-317500" lvl="7" marL="3657600" rtl="0">
              <a:spcBef>
                <a:spcPts val="1600"/>
              </a:spcBef>
              <a:spcAft>
                <a:spcPts val="0"/>
              </a:spcAft>
              <a:buClr>
                <a:srgbClr val="445863"/>
              </a:buClr>
              <a:buSzPts val="1400"/>
              <a:buChar char="○"/>
              <a:defRPr>
                <a:solidFill>
                  <a:srgbClr val="445863"/>
                </a:solidFill>
              </a:defRPr>
            </a:lvl8pPr>
            <a:lvl9pPr indent="-317500" lvl="8" marL="4114800" rtl="0">
              <a:spcBef>
                <a:spcPts val="1600"/>
              </a:spcBef>
              <a:spcAft>
                <a:spcPts val="1600"/>
              </a:spcAft>
              <a:buClr>
                <a:srgbClr val="445863"/>
              </a:buClr>
              <a:buSzPts val="1400"/>
              <a:buChar char="■"/>
              <a:defRPr>
                <a:solidFill>
                  <a:srgbClr val="445863"/>
                </a:solidFill>
              </a:defRPr>
            </a:lvl9pPr>
          </a:lstStyle>
          <a:p/>
        </p:txBody>
      </p:sp>
      <p:pic>
        <p:nvPicPr>
          <p:cNvPr id="56" name="Google Shape;56;p15"/>
          <p:cNvPicPr preferRelativeResize="0"/>
          <p:nvPr/>
        </p:nvPicPr>
        <p:blipFill rotWithShape="1">
          <a:blip r:embed="rId2">
            <a:alphaModFix/>
          </a:blip>
          <a:srcRect b="17676" l="0" r="0" t="17669"/>
          <a:stretch/>
        </p:blipFill>
        <p:spPr>
          <a:xfrm>
            <a:off x="7462686" y="4463442"/>
            <a:ext cx="1029413" cy="3559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4.png"/><Relationship Id="rId4" Type="http://schemas.openxmlformats.org/officeDocument/2006/relationships/image" Target="../media/image10.png"/><Relationship Id="rId9"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hyperlink" Target="http://www.youtube.com/watch?v=LeAacAzd6oY" TargetMode="External"/><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49.png"/><Relationship Id="rId5" Type="http://schemas.openxmlformats.org/officeDocument/2006/relationships/image" Target="../media/image19.png"/><Relationship Id="rId6"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5.gif"/><Relationship Id="rId4" Type="http://schemas.openxmlformats.org/officeDocument/2006/relationships/image" Target="../media/image6.png"/><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49.png"/><Relationship Id="rId5" Type="http://schemas.openxmlformats.org/officeDocument/2006/relationships/image" Target="../media/image6.png"/><Relationship Id="rId6"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16.png"/><Relationship Id="rId5" Type="http://schemas.openxmlformats.org/officeDocument/2006/relationships/image" Target="../media/image22.png"/><Relationship Id="rId6" Type="http://schemas.openxmlformats.org/officeDocument/2006/relationships/image" Target="../media/image6.png"/><Relationship Id="rId7"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http://www.youtube.com/watch?v=iCtkEvMEhpc" TargetMode="External"/><Relationship Id="rId4"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8.png"/><Relationship Id="rId4" Type="http://schemas.openxmlformats.org/officeDocument/2006/relationships/hyperlink" Target="http://yann.lecun.com/exdb/mnist/" TargetMode="External"/><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37.png"/><Relationship Id="rId5"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3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37.png"/><Relationship Id="rId6" Type="http://schemas.openxmlformats.org/officeDocument/2006/relationships/image" Target="../media/image47.png"/><Relationship Id="rId7"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hyperlink" Target="http://www.youtube.com/watch?v=CzR7iqEo6ps" TargetMode="External"/><Relationship Id="rId4" Type="http://schemas.openxmlformats.org/officeDocument/2006/relationships/image" Target="../media/image4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48.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hyperlink" Target="http://www.youtube.com/watch?v=rcxw3mCTZfs" TargetMode="External"/><Relationship Id="rId4" Type="http://schemas.openxmlformats.org/officeDocument/2006/relationships/image" Target="../media/image4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6.png"/></Relationships>
</file>

<file path=ppt/slides/_rels/slide49.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52.png"/><Relationship Id="rId13" Type="http://schemas.openxmlformats.org/officeDocument/2006/relationships/image" Target="../media/image42.png"/><Relationship Id="rId12"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28.png"/><Relationship Id="rId4" Type="http://schemas.openxmlformats.org/officeDocument/2006/relationships/image" Target="../media/image32.png"/><Relationship Id="rId9" Type="http://schemas.openxmlformats.org/officeDocument/2006/relationships/image" Target="../media/image20.png"/><Relationship Id="rId15" Type="http://schemas.openxmlformats.org/officeDocument/2006/relationships/image" Target="../media/image45.png"/><Relationship Id="rId14" Type="http://schemas.openxmlformats.org/officeDocument/2006/relationships/image" Target="../media/image22.png"/><Relationship Id="rId16" Type="http://schemas.openxmlformats.org/officeDocument/2006/relationships/hyperlink" Target="http://fr.123rf.com/profile_alexpokusay" TargetMode="External"/><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40.png"/><Relationship Id="rId8"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hyperlink" Target="https://docs.google.com/presentation/d/1B_ft3b1oLluOAOO2HzsvLwbN8fn1PzF4Kx44LF8P4Q0/edit?usp=sharing" TargetMode="External"/><Relationship Id="rId4" Type="http://schemas.openxmlformats.org/officeDocument/2006/relationships/hyperlink" Target="https://docs.google.com/presentation/d/1B_ft3b1oLluOAOO2HzsvLwbN8fn1PzF4Kx44LF8P4Q0/edit?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4.png"/><Relationship Id="rId9"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descr="alexpokysay mad scientist no callout.png" id="61" name="Google Shape;61;p16"/>
          <p:cNvPicPr preferRelativeResize="0"/>
          <p:nvPr/>
        </p:nvPicPr>
        <p:blipFill>
          <a:blip r:embed="rId3">
            <a:alphaModFix/>
          </a:blip>
          <a:stretch>
            <a:fillRect/>
          </a:stretch>
        </p:blipFill>
        <p:spPr>
          <a:xfrm>
            <a:off x="52725" y="1370275"/>
            <a:ext cx="4582824" cy="3285525"/>
          </a:xfrm>
          <a:prstGeom prst="rect">
            <a:avLst/>
          </a:prstGeom>
          <a:noFill/>
          <a:ln>
            <a:noFill/>
          </a:ln>
        </p:spPr>
      </p:pic>
      <p:pic>
        <p:nvPicPr>
          <p:cNvPr descr="alexpokysay female developer no callout.png" id="62" name="Google Shape;62;p16"/>
          <p:cNvPicPr preferRelativeResize="0"/>
          <p:nvPr/>
        </p:nvPicPr>
        <p:blipFill>
          <a:blip r:embed="rId4">
            <a:alphaModFix/>
          </a:blip>
          <a:stretch>
            <a:fillRect/>
          </a:stretch>
        </p:blipFill>
        <p:spPr>
          <a:xfrm>
            <a:off x="4696075" y="1370275"/>
            <a:ext cx="4391752" cy="3285520"/>
          </a:xfrm>
          <a:prstGeom prst="rect">
            <a:avLst/>
          </a:prstGeom>
          <a:noFill/>
          <a:ln>
            <a:noFill/>
          </a:ln>
        </p:spPr>
      </p:pic>
      <p:sp>
        <p:nvSpPr>
          <p:cNvPr id="63" name="Google Shape;63;p16"/>
          <p:cNvSpPr/>
          <p:nvPr/>
        </p:nvSpPr>
        <p:spPr>
          <a:xfrm>
            <a:off x="60188" y="66250"/>
            <a:ext cx="9021600" cy="1252800"/>
          </a:xfrm>
          <a:prstGeom prst="rect">
            <a:avLst/>
          </a:prstGeom>
          <a:solidFill>
            <a:srgbClr val="A3C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6"/>
          <p:cNvSpPr txBox="1"/>
          <p:nvPr>
            <p:ph idx="4294967295" type="title"/>
          </p:nvPr>
        </p:nvSpPr>
        <p:spPr>
          <a:xfrm>
            <a:off x="381000" y="304800"/>
            <a:ext cx="8229600" cy="914400"/>
          </a:xfrm>
          <a:prstGeom prst="rect">
            <a:avLst/>
          </a:prstGeom>
          <a:solidFill>
            <a:srgbClr val="A3C94A"/>
          </a:solidFill>
        </p:spPr>
        <p:txBody>
          <a:bodyPr anchorCtr="0" anchor="ctr" bIns="91425" lIns="91425" spcFirstLastPara="1" rIns="91425" wrap="square" tIns="91425">
            <a:noAutofit/>
          </a:bodyPr>
          <a:lstStyle/>
          <a:p>
            <a:pPr indent="0" lvl="0" marL="0" rtl="0" algn="l">
              <a:spcBef>
                <a:spcPts val="0"/>
              </a:spcBef>
              <a:spcAft>
                <a:spcPts val="0"/>
              </a:spcAft>
              <a:buNone/>
            </a:pPr>
            <a:r>
              <a:rPr b="0" lang="en" sz="3000">
                <a:latin typeface="Open Sans"/>
                <a:ea typeface="Open Sans"/>
                <a:cs typeface="Open Sans"/>
                <a:sym typeface="Open Sans"/>
              </a:rPr>
              <a:t> </a:t>
            </a:r>
            <a:endParaRPr b="0" sz="3000">
              <a:latin typeface="Open Sans"/>
              <a:ea typeface="Open Sans"/>
              <a:cs typeface="Open Sans"/>
              <a:sym typeface="Open Sans"/>
            </a:endParaRPr>
          </a:p>
        </p:txBody>
      </p:sp>
      <p:pic>
        <p:nvPicPr>
          <p:cNvPr descr="alexpokysay green bar.png" id="65" name="Google Shape;65;p16"/>
          <p:cNvPicPr preferRelativeResize="0"/>
          <p:nvPr/>
        </p:nvPicPr>
        <p:blipFill rotWithShape="1">
          <a:blip r:embed="rId5">
            <a:alphaModFix/>
          </a:blip>
          <a:srcRect b="23224" l="0" r="0" t="0"/>
          <a:stretch/>
        </p:blipFill>
        <p:spPr>
          <a:xfrm>
            <a:off x="4117450" y="251600"/>
            <a:ext cx="4970370" cy="1059900"/>
          </a:xfrm>
          <a:prstGeom prst="rect">
            <a:avLst/>
          </a:prstGeom>
          <a:noFill/>
          <a:ln>
            <a:noFill/>
          </a:ln>
        </p:spPr>
      </p:pic>
      <p:sp>
        <p:nvSpPr>
          <p:cNvPr id="66" name="Google Shape;66;p16"/>
          <p:cNvSpPr txBox="1"/>
          <p:nvPr>
            <p:ph idx="4294967295" type="ctrTitle"/>
          </p:nvPr>
        </p:nvSpPr>
        <p:spPr>
          <a:xfrm>
            <a:off x="230275" y="79175"/>
            <a:ext cx="8852100" cy="12669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3100">
                <a:solidFill>
                  <a:srgbClr val="DAF141"/>
                </a:solidFill>
                <a:latin typeface="Consolas"/>
                <a:ea typeface="Consolas"/>
                <a:cs typeface="Consolas"/>
                <a:sym typeface="Consolas"/>
              </a:rPr>
              <a:t>&gt;Optimising Training of Neural Networks_</a:t>
            </a:r>
            <a:endParaRPr sz="3100">
              <a:solidFill>
                <a:srgbClr val="DAF141"/>
              </a:solidFill>
              <a:latin typeface="Consolas"/>
              <a:ea typeface="Consolas"/>
              <a:cs typeface="Consolas"/>
              <a:sym typeface="Consolas"/>
            </a:endParaRPr>
          </a:p>
          <a:p>
            <a:pPr indent="0" lvl="0" marL="0" rtl="0" algn="l">
              <a:spcBef>
                <a:spcPts val="0"/>
              </a:spcBef>
              <a:spcAft>
                <a:spcPts val="0"/>
              </a:spcAft>
              <a:buNone/>
            </a:pPr>
            <a:r>
              <a:t/>
            </a:r>
            <a:endParaRPr sz="3000">
              <a:solidFill>
                <a:srgbClr val="DAF141"/>
              </a:solidFill>
              <a:latin typeface="Consolas"/>
              <a:ea typeface="Consolas"/>
              <a:cs typeface="Consolas"/>
              <a:sym typeface="Consolas"/>
            </a:endParaRPr>
          </a:p>
        </p:txBody>
      </p:sp>
      <p:sp>
        <p:nvSpPr>
          <p:cNvPr id="67" name="Google Shape;67;p16"/>
          <p:cNvSpPr txBox="1"/>
          <p:nvPr/>
        </p:nvSpPr>
        <p:spPr>
          <a:xfrm>
            <a:off x="2854971" y="718159"/>
            <a:ext cx="34191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rgbClr val="DAF141"/>
              </a:solidFill>
              <a:latin typeface="Consolas"/>
              <a:ea typeface="Consolas"/>
              <a:cs typeface="Consolas"/>
              <a:sym typeface="Consolas"/>
            </a:endParaRPr>
          </a:p>
        </p:txBody>
      </p:sp>
      <p:sp>
        <p:nvSpPr>
          <p:cNvPr id="68" name="Google Shape;68;p16"/>
          <p:cNvSpPr/>
          <p:nvPr/>
        </p:nvSpPr>
        <p:spPr>
          <a:xfrm>
            <a:off x="52125" y="4714550"/>
            <a:ext cx="9035700" cy="381000"/>
          </a:xfrm>
          <a:prstGeom prst="rect">
            <a:avLst/>
          </a:prstGeom>
          <a:solidFill>
            <a:srgbClr val="FFAE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 Joinal Ahmed  														                                                         </a:t>
            </a:r>
            <a:endParaRPr sz="1200">
              <a:latin typeface="Consolas"/>
              <a:ea typeface="Consolas"/>
              <a:cs typeface="Consolas"/>
              <a:sym typeface="Consolas"/>
            </a:endParaRPr>
          </a:p>
        </p:txBody>
      </p:sp>
      <p:sp>
        <p:nvSpPr>
          <p:cNvPr id="69" name="Google Shape;69;p16"/>
          <p:cNvSpPr/>
          <p:nvPr/>
        </p:nvSpPr>
        <p:spPr>
          <a:xfrm flipH="1">
            <a:off x="90800" y="1516013"/>
            <a:ext cx="1725900" cy="999300"/>
          </a:xfrm>
          <a:prstGeom prst="wedgeEllipseCallout">
            <a:avLst>
              <a:gd fmla="val -37628" name="adj1"/>
              <a:gd fmla="val 61054"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6"/>
          <p:cNvSpPr txBox="1"/>
          <p:nvPr/>
        </p:nvSpPr>
        <p:spPr>
          <a:xfrm>
            <a:off x="236882" y="1524980"/>
            <a:ext cx="1817400" cy="10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Architects Daughter"/>
                <a:ea typeface="Architects Daughter"/>
                <a:cs typeface="Architects Daughter"/>
                <a:sym typeface="Architects Daughter"/>
              </a:rPr>
              <a:t>   </a:t>
            </a:r>
            <a:r>
              <a:rPr lang="en" sz="2200">
                <a:latin typeface="Architects Daughter"/>
                <a:ea typeface="Architects Daughter"/>
                <a:cs typeface="Architects Daughter"/>
                <a:sym typeface="Architects Daughter"/>
              </a:rPr>
              <a:t>deep</a:t>
            </a:r>
            <a:br>
              <a:rPr lang="en" sz="2200">
                <a:latin typeface="Architects Daughter"/>
                <a:ea typeface="Architects Daughter"/>
                <a:cs typeface="Architects Daughter"/>
                <a:sym typeface="Architects Daughter"/>
              </a:rPr>
            </a:br>
            <a:r>
              <a:rPr lang="en" sz="2200">
                <a:latin typeface="Architects Daughter"/>
                <a:ea typeface="Architects Daughter"/>
                <a:cs typeface="Architects Daughter"/>
                <a:sym typeface="Architects Daughter"/>
              </a:rPr>
              <a:t>Science</a:t>
            </a:r>
            <a:r>
              <a:rPr lang="en" sz="2200">
                <a:solidFill>
                  <a:schemeClr val="dk1"/>
                </a:solidFill>
                <a:latin typeface="Architects Daughter"/>
                <a:ea typeface="Architects Daughter"/>
                <a:cs typeface="Architects Daughter"/>
                <a:sym typeface="Architects Daughter"/>
              </a:rPr>
              <a:t> </a:t>
            </a:r>
            <a:r>
              <a:rPr lang="en" sz="2200">
                <a:latin typeface="Architects Daughter"/>
                <a:ea typeface="Architects Daughter"/>
                <a:cs typeface="Architects Daughter"/>
                <a:sym typeface="Architects Daughter"/>
              </a:rPr>
              <a:t>!</a:t>
            </a:r>
            <a:endParaRPr sz="2200">
              <a:latin typeface="Architects Daughter"/>
              <a:ea typeface="Architects Daughter"/>
              <a:cs typeface="Architects Daughter"/>
              <a:sym typeface="Architects Daughter"/>
            </a:endParaRPr>
          </a:p>
        </p:txBody>
      </p:sp>
      <p:sp>
        <p:nvSpPr>
          <p:cNvPr id="71" name="Google Shape;71;p16"/>
          <p:cNvSpPr/>
          <p:nvPr/>
        </p:nvSpPr>
        <p:spPr>
          <a:xfrm flipH="1" rot="-241591">
            <a:off x="4728907" y="1388426"/>
            <a:ext cx="1657692" cy="1025851"/>
          </a:xfrm>
          <a:prstGeom prst="cloudCallout">
            <a:avLst>
              <a:gd fmla="val -64320" name="adj1"/>
              <a:gd fmla="val 52262"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txBox="1"/>
          <p:nvPr/>
        </p:nvSpPr>
        <p:spPr>
          <a:xfrm>
            <a:off x="5069792" y="1814765"/>
            <a:ext cx="1731900" cy="470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00">
                <a:solidFill>
                  <a:schemeClr val="dk1"/>
                </a:solidFill>
                <a:latin typeface="Architects Daughter"/>
                <a:ea typeface="Architects Daughter"/>
                <a:cs typeface="Architects Daughter"/>
                <a:sym typeface="Architects Daughter"/>
              </a:rPr>
              <a:t>deep</a:t>
            </a:r>
            <a:br>
              <a:rPr lang="en" sz="2200">
                <a:solidFill>
                  <a:schemeClr val="dk1"/>
                </a:solidFill>
                <a:latin typeface="Architects Daughter"/>
                <a:ea typeface="Architects Daughter"/>
                <a:cs typeface="Architects Daughter"/>
                <a:sym typeface="Architects Daughter"/>
              </a:rPr>
            </a:br>
            <a:r>
              <a:rPr lang="en" sz="2200">
                <a:solidFill>
                  <a:schemeClr val="dk1"/>
                </a:solidFill>
                <a:latin typeface="Architects Daughter"/>
                <a:ea typeface="Architects Daughter"/>
                <a:cs typeface="Architects Daughter"/>
                <a:sym typeface="Architects Daughter"/>
              </a:rPr>
              <a:t> Code ...</a:t>
            </a:r>
            <a:endParaRPr sz="2200">
              <a:latin typeface="Architects Daughter"/>
              <a:ea typeface="Architects Daughter"/>
              <a:cs typeface="Architects Daughter"/>
              <a:sym typeface="Architects Daughter"/>
            </a:endParaRPr>
          </a:p>
        </p:txBody>
      </p:sp>
      <p:pic>
        <p:nvPicPr>
          <p:cNvPr id="73" name="Google Shape;73;p16"/>
          <p:cNvPicPr preferRelativeResize="0"/>
          <p:nvPr/>
        </p:nvPicPr>
        <p:blipFill>
          <a:blip r:embed="rId6">
            <a:alphaModFix/>
          </a:blip>
          <a:stretch>
            <a:fillRect/>
          </a:stretch>
        </p:blipFill>
        <p:spPr>
          <a:xfrm rot="-269370">
            <a:off x="5844819" y="2761506"/>
            <a:ext cx="883025" cy="1766050"/>
          </a:xfrm>
          <a:prstGeom prst="rect">
            <a:avLst/>
          </a:prstGeom>
          <a:noFill/>
          <a:ln>
            <a:noFill/>
          </a:ln>
        </p:spPr>
      </p:pic>
      <p:pic>
        <p:nvPicPr>
          <p:cNvPr id="74" name="Google Shape;74;p16"/>
          <p:cNvPicPr preferRelativeResize="0"/>
          <p:nvPr/>
        </p:nvPicPr>
        <p:blipFill>
          <a:blip r:embed="rId7">
            <a:alphaModFix/>
          </a:blip>
          <a:stretch>
            <a:fillRect/>
          </a:stretch>
        </p:blipFill>
        <p:spPr>
          <a:xfrm>
            <a:off x="4763406" y="2624114"/>
            <a:ext cx="840650" cy="420325"/>
          </a:xfrm>
          <a:prstGeom prst="rect">
            <a:avLst/>
          </a:prstGeom>
          <a:noFill/>
          <a:ln>
            <a:noFill/>
          </a:ln>
        </p:spPr>
      </p:pic>
      <p:pic>
        <p:nvPicPr>
          <p:cNvPr id="75" name="Google Shape;75;p16"/>
          <p:cNvPicPr preferRelativeResize="0"/>
          <p:nvPr/>
        </p:nvPicPr>
        <p:blipFill>
          <a:blip r:embed="rId8">
            <a:alphaModFix/>
          </a:blip>
          <a:stretch>
            <a:fillRect/>
          </a:stretch>
        </p:blipFill>
        <p:spPr>
          <a:xfrm>
            <a:off x="5450001" y="2829287"/>
            <a:ext cx="367475" cy="367475"/>
          </a:xfrm>
          <a:prstGeom prst="rect">
            <a:avLst/>
          </a:prstGeom>
          <a:noFill/>
          <a:ln>
            <a:noFill/>
          </a:ln>
        </p:spPr>
      </p:pic>
      <p:sp>
        <p:nvSpPr>
          <p:cNvPr id="76" name="Google Shape;76;p16"/>
          <p:cNvSpPr txBox="1"/>
          <p:nvPr>
            <p:ph idx="4294967295" type="ctrTitle"/>
          </p:nvPr>
        </p:nvSpPr>
        <p:spPr>
          <a:xfrm>
            <a:off x="215700" y="52350"/>
            <a:ext cx="8852100" cy="12669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3100">
                <a:latin typeface="Consolas"/>
                <a:ea typeface="Consolas"/>
                <a:cs typeface="Consolas"/>
                <a:sym typeface="Consolas"/>
              </a:rPr>
              <a:t>&gt;Optimising Training of Neural Networks_</a:t>
            </a:r>
            <a:endParaRPr sz="3100">
              <a:latin typeface="Consolas"/>
              <a:ea typeface="Consolas"/>
              <a:cs typeface="Consolas"/>
              <a:sym typeface="Consolas"/>
            </a:endParaRPr>
          </a:p>
          <a:p>
            <a:pPr indent="0" lvl="0" marL="0" rtl="0" algn="l">
              <a:spcBef>
                <a:spcPts val="0"/>
              </a:spcBef>
              <a:spcAft>
                <a:spcPts val="0"/>
              </a:spcAft>
              <a:buNone/>
            </a:pPr>
            <a:r>
              <a:t/>
            </a:r>
            <a:endParaRPr sz="3000">
              <a:latin typeface="Consolas"/>
              <a:ea typeface="Consolas"/>
              <a:cs typeface="Consolas"/>
              <a:sym typeface="Consolas"/>
            </a:endParaRPr>
          </a:p>
        </p:txBody>
      </p:sp>
      <p:pic>
        <p:nvPicPr>
          <p:cNvPr id="77" name="Google Shape;77;p16"/>
          <p:cNvPicPr preferRelativeResize="0"/>
          <p:nvPr/>
        </p:nvPicPr>
        <p:blipFill>
          <a:blip r:embed="rId9">
            <a:alphaModFix/>
          </a:blip>
          <a:stretch>
            <a:fillRect/>
          </a:stretch>
        </p:blipFill>
        <p:spPr>
          <a:xfrm>
            <a:off x="8736075" y="4739188"/>
            <a:ext cx="331725" cy="331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43" name="Shape 543"/>
        <p:cNvGrpSpPr/>
        <p:nvPr/>
      </p:nvGrpSpPr>
      <p:grpSpPr>
        <a:xfrm>
          <a:off x="0" y="0"/>
          <a:ext cx="0" cy="0"/>
          <a:chOff x="0" y="0"/>
          <a:chExt cx="0" cy="0"/>
        </a:xfrm>
      </p:grpSpPr>
      <p:pic>
        <p:nvPicPr>
          <p:cNvPr id="544" name="Google Shape;544;p25" title="animMNIST1softmax">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
        <p:nvSpPr>
          <p:cNvPr id="545" name="Google Shape;545;p25"/>
          <p:cNvSpPr txBox="1"/>
          <p:nvPr/>
        </p:nvSpPr>
        <p:spPr>
          <a:xfrm>
            <a:off x="0" y="0"/>
            <a:ext cx="1143000" cy="578700"/>
          </a:xfrm>
          <a:prstGeom prst="rect">
            <a:avLst/>
          </a:prstGeom>
          <a:solidFill>
            <a:srgbClr val="26A3FD"/>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Demo</a:t>
            </a:r>
            <a:endParaRPr sz="1800">
              <a:solidFill>
                <a:srgbClr val="FFFFFF"/>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26"/>
          <p:cNvSpPr txBox="1"/>
          <p:nvPr/>
        </p:nvSpPr>
        <p:spPr>
          <a:xfrm>
            <a:off x="557225" y="1600200"/>
            <a:ext cx="7921500" cy="24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000080"/>
                </a:solidFill>
                <a:highlight>
                  <a:srgbClr val="FFFFFF"/>
                </a:highlight>
                <a:latin typeface="Consolas"/>
                <a:ea typeface="Consolas"/>
                <a:cs typeface="Consolas"/>
                <a:sym typeface="Consolas"/>
              </a:rPr>
              <a:t>import </a:t>
            </a:r>
            <a:r>
              <a:rPr lang="en" sz="1800">
                <a:solidFill>
                  <a:schemeClr val="dk1"/>
                </a:solidFill>
                <a:highlight>
                  <a:srgbClr val="FFFFFF"/>
                </a:highlight>
                <a:latin typeface="Consolas"/>
                <a:ea typeface="Consolas"/>
                <a:cs typeface="Consolas"/>
                <a:sym typeface="Consolas"/>
              </a:rPr>
              <a:t>tensorflow </a:t>
            </a:r>
            <a:r>
              <a:rPr b="1" lang="en" sz="1800">
                <a:solidFill>
                  <a:srgbClr val="000080"/>
                </a:solidFill>
                <a:highlight>
                  <a:srgbClr val="FFFFFF"/>
                </a:highlight>
                <a:latin typeface="Consolas"/>
                <a:ea typeface="Consolas"/>
                <a:cs typeface="Consolas"/>
                <a:sym typeface="Consolas"/>
              </a:rPr>
              <a:t>as </a:t>
            </a:r>
            <a:r>
              <a:rPr lang="en" sz="1800">
                <a:latin typeface="Consolas"/>
                <a:ea typeface="Consolas"/>
                <a:cs typeface="Consolas"/>
                <a:sym typeface="Consolas"/>
              </a:rPr>
              <a:t>tf</a:t>
            </a:r>
            <a:endParaRPr sz="1800">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X = tf.</a:t>
            </a:r>
            <a:r>
              <a:rPr lang="en" sz="1800">
                <a:solidFill>
                  <a:srgbClr val="D84437"/>
                </a:solidFill>
                <a:highlight>
                  <a:srgbClr val="FFFFFF"/>
                </a:highlight>
                <a:latin typeface="Consolas"/>
                <a:ea typeface="Consolas"/>
                <a:cs typeface="Consolas"/>
                <a:sym typeface="Consolas"/>
              </a:rPr>
              <a:t>placeholder</a:t>
            </a:r>
            <a:r>
              <a:rPr lang="en" sz="1800">
                <a:solidFill>
                  <a:schemeClr val="dk1"/>
                </a:solidFill>
                <a:highlight>
                  <a:srgbClr val="FFFFFF"/>
                </a:highlight>
                <a:latin typeface="Consolas"/>
                <a:ea typeface="Consolas"/>
                <a:cs typeface="Consolas"/>
                <a:sym typeface="Consolas"/>
              </a:rPr>
              <a:t>(tf.float32, [</a:t>
            </a:r>
            <a:r>
              <a:rPr b="1" lang="en" sz="1800">
                <a:solidFill>
                  <a:srgbClr val="000080"/>
                </a:solidFill>
                <a:highlight>
                  <a:srgbClr val="FFFFFF"/>
                </a:highlight>
                <a:latin typeface="Consolas"/>
                <a:ea typeface="Consolas"/>
                <a:cs typeface="Consolas"/>
                <a:sym typeface="Consolas"/>
              </a:rPr>
              <a:t>None</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28</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28</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a:t>
            </a:r>
            <a:endParaRPr i="1" sz="18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W = tf.</a:t>
            </a:r>
            <a:r>
              <a:rPr lang="en" sz="1800">
                <a:solidFill>
                  <a:srgbClr val="D84437"/>
                </a:solidFill>
                <a:highlight>
                  <a:srgbClr val="FFFFFF"/>
                </a:highlight>
                <a:latin typeface="Consolas"/>
                <a:ea typeface="Consolas"/>
                <a:cs typeface="Consolas"/>
                <a:sym typeface="Consolas"/>
              </a:rPr>
              <a:t>Variable</a:t>
            </a:r>
            <a:r>
              <a:rPr lang="en" sz="1800">
                <a:solidFill>
                  <a:schemeClr val="dk1"/>
                </a:solidFill>
                <a:highlight>
                  <a:srgbClr val="FFFFFF"/>
                </a:highlight>
                <a:latin typeface="Consolas"/>
                <a:ea typeface="Consolas"/>
                <a:cs typeface="Consolas"/>
                <a:sym typeface="Consolas"/>
              </a:rPr>
              <a:t>(tf.zeros([</a:t>
            </a:r>
            <a:r>
              <a:rPr lang="en" sz="1800">
                <a:solidFill>
                  <a:srgbClr val="0000FF"/>
                </a:solidFill>
                <a:highlight>
                  <a:srgbClr val="FFFFFF"/>
                </a:highlight>
                <a:latin typeface="Consolas"/>
                <a:ea typeface="Consolas"/>
                <a:cs typeface="Consolas"/>
                <a:sym typeface="Consolas"/>
              </a:rPr>
              <a:t>784</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10</a:t>
            </a:r>
            <a:r>
              <a:rPr lang="en" sz="1800">
                <a:solidFill>
                  <a:schemeClr val="dk1"/>
                </a:solidFill>
                <a:highlight>
                  <a:srgbClr val="FFFFFF"/>
                </a:highlight>
                <a:latin typeface="Consolas"/>
                <a:ea typeface="Consolas"/>
                <a:cs typeface="Consolas"/>
                <a:sym typeface="Consolas"/>
              </a:rPr>
              <a:t>]))</a:t>
            </a:r>
            <a:endParaRPr i="1" sz="18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b = tf.</a:t>
            </a:r>
            <a:r>
              <a:rPr lang="en" sz="1800">
                <a:solidFill>
                  <a:srgbClr val="D84437"/>
                </a:solidFill>
                <a:highlight>
                  <a:srgbClr val="FFFFFF"/>
                </a:highlight>
                <a:latin typeface="Consolas"/>
                <a:ea typeface="Consolas"/>
                <a:cs typeface="Consolas"/>
                <a:sym typeface="Consolas"/>
              </a:rPr>
              <a:t>Variable</a:t>
            </a:r>
            <a:r>
              <a:rPr lang="en" sz="1800">
                <a:solidFill>
                  <a:schemeClr val="dk1"/>
                </a:solidFill>
                <a:highlight>
                  <a:srgbClr val="FFFFFF"/>
                </a:highlight>
                <a:latin typeface="Consolas"/>
                <a:ea typeface="Consolas"/>
                <a:cs typeface="Consolas"/>
                <a:sym typeface="Consolas"/>
              </a:rPr>
              <a:t>(tf.zeros([</a:t>
            </a:r>
            <a:r>
              <a:rPr lang="en" sz="1800">
                <a:solidFill>
                  <a:srgbClr val="0000FF"/>
                </a:solidFill>
                <a:highlight>
                  <a:srgbClr val="FFFFFF"/>
                </a:highlight>
                <a:latin typeface="Consolas"/>
                <a:ea typeface="Consolas"/>
                <a:cs typeface="Consolas"/>
                <a:sym typeface="Consolas"/>
              </a:rPr>
              <a:t>10</a:t>
            </a:r>
            <a:r>
              <a:rPr lang="en" sz="1800">
                <a:solidFill>
                  <a:schemeClr val="dk1"/>
                </a:solidFill>
                <a:highlight>
                  <a:srgbClr val="FFFFFF"/>
                </a:highlight>
                <a:latin typeface="Consolas"/>
                <a:ea typeface="Consolas"/>
                <a:cs typeface="Consolas"/>
                <a:sym typeface="Consolas"/>
              </a:rPr>
              <a: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init = tf.initialize_all_variables()</a:t>
            </a:r>
            <a:endParaRPr sz="1800">
              <a:solidFill>
                <a:schemeClr val="dk1"/>
              </a:solidFill>
              <a:highlight>
                <a:srgbClr val="FFFFFF"/>
              </a:highlight>
              <a:latin typeface="Consolas"/>
              <a:ea typeface="Consolas"/>
              <a:cs typeface="Consolas"/>
              <a:sym typeface="Consolas"/>
            </a:endParaRPr>
          </a:p>
        </p:txBody>
      </p:sp>
      <p:sp>
        <p:nvSpPr>
          <p:cNvPr id="551" name="Google Shape;551;p26"/>
          <p:cNvSpPr txBox="1"/>
          <p:nvPr/>
        </p:nvSpPr>
        <p:spPr>
          <a:xfrm>
            <a:off x="4710150" y="1710875"/>
            <a:ext cx="40941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this will become the batch size, 100</a:t>
            </a:r>
            <a:endParaRPr sz="1800">
              <a:solidFill>
                <a:srgbClr val="D84437"/>
              </a:solidFill>
              <a:latin typeface="Nothing You Could Do"/>
              <a:ea typeface="Nothing You Could Do"/>
              <a:cs typeface="Nothing You Could Do"/>
              <a:sym typeface="Nothing You Could Do"/>
            </a:endParaRPr>
          </a:p>
        </p:txBody>
      </p:sp>
      <p:sp>
        <p:nvSpPr>
          <p:cNvPr id="552" name="Google Shape;552;p26"/>
          <p:cNvSpPr/>
          <p:nvPr/>
        </p:nvSpPr>
        <p:spPr>
          <a:xfrm rot="9750892">
            <a:off x="4842315" y="2129008"/>
            <a:ext cx="148997" cy="274880"/>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553" name="Google Shape;553;p26"/>
          <p:cNvSpPr txBox="1"/>
          <p:nvPr/>
        </p:nvSpPr>
        <p:spPr>
          <a:xfrm>
            <a:off x="5783250" y="2985520"/>
            <a:ext cx="30210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28 x 28 grayscale images</a:t>
            </a:r>
            <a:endParaRPr sz="1800">
              <a:solidFill>
                <a:srgbClr val="D84437"/>
              </a:solidFill>
              <a:latin typeface="Nothing You Could Do"/>
              <a:ea typeface="Nothing You Could Do"/>
              <a:cs typeface="Nothing You Could Do"/>
              <a:sym typeface="Nothing You Could Do"/>
            </a:endParaRPr>
          </a:p>
        </p:txBody>
      </p:sp>
      <p:sp>
        <p:nvSpPr>
          <p:cNvPr id="554" name="Google Shape;554;p26"/>
          <p:cNvSpPr/>
          <p:nvPr/>
        </p:nvSpPr>
        <p:spPr>
          <a:xfrm rot="6041227">
            <a:off x="5768983" y="2865979"/>
            <a:ext cx="248467" cy="155911"/>
          </a:xfrm>
          <a:custGeom>
            <a:rect b="b" l="l" r="r" t="t"/>
            <a:pathLst>
              <a:path extrusionOk="0" h="46990" w="15875">
                <a:moveTo>
                  <a:pt x="15875" y="0"/>
                </a:moveTo>
                <a:cubicBezTo>
                  <a:pt x="14378" y="16465"/>
                  <a:pt x="9171" y="33234"/>
                  <a:pt x="0" y="46990"/>
                </a:cubicBezTo>
              </a:path>
            </a:pathLst>
          </a:custGeom>
          <a:noFill/>
          <a:ln cap="flat" cmpd="sng" w="9525">
            <a:solidFill>
              <a:srgbClr val="D84437"/>
            </a:solidFill>
            <a:prstDash val="solid"/>
            <a:round/>
            <a:headEnd len="med" w="med" type="none"/>
            <a:tailEnd len="med" w="med" type="none"/>
          </a:ln>
        </p:spPr>
      </p:sp>
      <p:grpSp>
        <p:nvGrpSpPr>
          <p:cNvPr id="555" name="Google Shape;555;p26"/>
          <p:cNvGrpSpPr/>
          <p:nvPr/>
        </p:nvGrpSpPr>
        <p:grpSpPr>
          <a:xfrm>
            <a:off x="52200" y="53025"/>
            <a:ext cx="9039600" cy="588225"/>
            <a:chOff x="52200" y="43500"/>
            <a:chExt cx="9039600" cy="588225"/>
          </a:xfrm>
        </p:grpSpPr>
        <p:sp>
          <p:nvSpPr>
            <p:cNvPr id="556" name="Google Shape;556;p26"/>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557" name="Google Shape;557;p26"/>
            <p:cNvPicPr preferRelativeResize="0"/>
            <p:nvPr/>
          </p:nvPicPr>
          <p:blipFill rotWithShape="1">
            <a:blip r:embed="rId3">
              <a:alphaModFix/>
            </a:blip>
            <a:srcRect b="45417" l="0" r="0" t="0"/>
            <a:stretch/>
          </p:blipFill>
          <p:spPr>
            <a:xfrm>
              <a:off x="4562125" y="43500"/>
              <a:ext cx="4358600" cy="578699"/>
            </a:xfrm>
            <a:prstGeom prst="rect">
              <a:avLst/>
            </a:prstGeom>
            <a:noFill/>
            <a:ln>
              <a:noFill/>
            </a:ln>
          </p:spPr>
        </p:pic>
        <p:sp>
          <p:nvSpPr>
            <p:cNvPr id="558" name="Google Shape;558;p26"/>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TensorFlow - initialisation</a:t>
              </a:r>
              <a:endParaRPr sz="1800">
                <a:solidFill>
                  <a:srgbClr val="FFFFFF"/>
                </a:solidFill>
                <a:latin typeface="Open Sans"/>
                <a:ea typeface="Open Sans"/>
                <a:cs typeface="Open Sans"/>
                <a:sym typeface="Open Sans"/>
              </a:endParaRPr>
            </a:p>
          </p:txBody>
        </p:sp>
      </p:grpSp>
      <p:sp>
        <p:nvSpPr>
          <p:cNvPr id="559" name="Google Shape;559;p26"/>
          <p:cNvSpPr txBox="1"/>
          <p:nvPr/>
        </p:nvSpPr>
        <p:spPr>
          <a:xfrm>
            <a:off x="4378500" y="4054150"/>
            <a:ext cx="47574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Training = computing variables W and b</a:t>
            </a:r>
            <a:endParaRPr sz="1800">
              <a:solidFill>
                <a:srgbClr val="D84437"/>
              </a:solidFill>
              <a:latin typeface="Nothing You Could Do"/>
              <a:ea typeface="Nothing You Could Do"/>
              <a:cs typeface="Nothing You Could Do"/>
              <a:sym typeface="Nothing You Could D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27"/>
          <p:cNvSpPr txBox="1"/>
          <p:nvPr/>
        </p:nvSpPr>
        <p:spPr>
          <a:xfrm>
            <a:off x="582625" y="1230325"/>
            <a:ext cx="7944300" cy="355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800">
                <a:solidFill>
                  <a:srgbClr val="808080"/>
                </a:solidFill>
                <a:highlight>
                  <a:srgbClr val="FFFFFF"/>
                </a:highlight>
                <a:latin typeface="Consolas"/>
                <a:ea typeface="Consolas"/>
                <a:cs typeface="Consolas"/>
                <a:sym typeface="Consolas"/>
              </a:rPr>
              <a:t># model</a:t>
            </a:r>
            <a:endParaRPr i="1" sz="18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Y = tf.nn.softmax(tf.matmul(tf.reshape(X,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784</a:t>
            </a:r>
            <a:r>
              <a:rPr lang="en" sz="1800">
                <a:solidFill>
                  <a:schemeClr val="dk1"/>
                </a:solidFill>
                <a:highlight>
                  <a:srgbClr val="FFFFFF"/>
                </a:highlight>
                <a:latin typeface="Consolas"/>
                <a:ea typeface="Consolas"/>
                <a:cs typeface="Consolas"/>
                <a:sym typeface="Consolas"/>
              </a:rPr>
              <a:t>]), W) + b)</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i="1" lang="en" sz="1800">
                <a:solidFill>
                  <a:srgbClr val="808080"/>
                </a:solidFill>
                <a:highlight>
                  <a:srgbClr val="FFFFFF"/>
                </a:highlight>
                <a:latin typeface="Consolas"/>
                <a:ea typeface="Consolas"/>
                <a:cs typeface="Consolas"/>
                <a:sym typeface="Consolas"/>
              </a:rPr>
              <a:t># placeholder for correct answers</a:t>
            </a:r>
            <a:endParaRPr sz="18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Y_ = tf.</a:t>
            </a:r>
            <a:r>
              <a:rPr lang="en" sz="1800">
                <a:solidFill>
                  <a:srgbClr val="D84437"/>
                </a:solidFill>
                <a:highlight>
                  <a:srgbClr val="FFFFFF"/>
                </a:highlight>
                <a:latin typeface="Consolas"/>
                <a:ea typeface="Consolas"/>
                <a:cs typeface="Consolas"/>
                <a:sym typeface="Consolas"/>
              </a:rPr>
              <a:t>placeholder</a:t>
            </a:r>
            <a:r>
              <a:rPr lang="en" sz="1800">
                <a:solidFill>
                  <a:schemeClr val="dk1"/>
                </a:solidFill>
                <a:highlight>
                  <a:srgbClr val="FFFFFF"/>
                </a:highlight>
                <a:latin typeface="Consolas"/>
                <a:ea typeface="Consolas"/>
                <a:cs typeface="Consolas"/>
                <a:sym typeface="Consolas"/>
              </a:rPr>
              <a:t>(tf.float32, [</a:t>
            </a:r>
            <a:r>
              <a:rPr b="1" lang="en" sz="1800">
                <a:solidFill>
                  <a:srgbClr val="000080"/>
                </a:solidFill>
                <a:highlight>
                  <a:srgbClr val="FFFFFF"/>
                </a:highlight>
                <a:latin typeface="Consolas"/>
                <a:ea typeface="Consolas"/>
                <a:cs typeface="Consolas"/>
                <a:sym typeface="Consolas"/>
              </a:rPr>
              <a:t>None</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10</a:t>
            </a:r>
            <a:r>
              <a:rPr lang="en" sz="1800">
                <a:solidFill>
                  <a:schemeClr val="dk1"/>
                </a:solidFill>
                <a:highlight>
                  <a:srgbClr val="FFFFFF"/>
                </a:highlight>
                <a:latin typeface="Consolas"/>
                <a:ea typeface="Consolas"/>
                <a:cs typeface="Consolas"/>
                <a:sym typeface="Consolas"/>
              </a:rPr>
              <a: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i="1" lang="en" sz="1800">
                <a:solidFill>
                  <a:srgbClr val="808080"/>
                </a:solidFill>
                <a:highlight>
                  <a:srgbClr val="FFFFFF"/>
                </a:highlight>
                <a:latin typeface="Consolas"/>
                <a:ea typeface="Consolas"/>
                <a:cs typeface="Consolas"/>
                <a:sym typeface="Consolas"/>
              </a:rPr>
              <a:t># loss function</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2200">
                <a:solidFill>
                  <a:schemeClr val="dk1"/>
                </a:solidFill>
                <a:highlight>
                  <a:srgbClr val="FFFFFF"/>
                </a:highlight>
                <a:latin typeface="Consolas"/>
                <a:ea typeface="Consolas"/>
                <a:cs typeface="Consolas"/>
                <a:sym typeface="Consolas"/>
              </a:rPr>
              <a:t>cross_entropy = -tf.reduce_sum(Y_ * tf.log(Y))</a:t>
            </a:r>
            <a:endParaRPr b="1" sz="2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i="1" lang="en" sz="1800">
                <a:solidFill>
                  <a:srgbClr val="808080"/>
                </a:solidFill>
                <a:highlight>
                  <a:srgbClr val="FFFFFF"/>
                </a:highlight>
                <a:latin typeface="Consolas"/>
                <a:ea typeface="Consolas"/>
                <a:cs typeface="Consolas"/>
                <a:sym typeface="Consolas"/>
              </a:rPr>
              <a:t># % of correct answers found in batch</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is_correct = tf.equal(tf.argmax(Y,</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tf.argmax(Y_,</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accuracy = tf.reduce_mean(tf.cast(</a:t>
            </a:r>
            <a:r>
              <a:rPr lang="en" sz="1800">
                <a:solidFill>
                  <a:schemeClr val="dk1"/>
                </a:solidFill>
                <a:highlight>
                  <a:schemeClr val="lt1"/>
                </a:highlight>
                <a:latin typeface="Consolas"/>
                <a:ea typeface="Consolas"/>
                <a:cs typeface="Consolas"/>
                <a:sym typeface="Consolas"/>
              </a:rPr>
              <a:t>is_correct</a:t>
            </a:r>
            <a:r>
              <a:rPr lang="en" sz="1800">
                <a:solidFill>
                  <a:schemeClr val="dk1"/>
                </a:solidFill>
                <a:highlight>
                  <a:srgbClr val="FFFFFF"/>
                </a:highlight>
                <a:latin typeface="Consolas"/>
                <a:ea typeface="Consolas"/>
                <a:cs typeface="Consolas"/>
                <a:sym typeface="Consolas"/>
              </a:rPr>
              <a:t>, tf.float32))</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p:txBody>
      </p:sp>
      <p:sp>
        <p:nvSpPr>
          <p:cNvPr id="565" name="Google Shape;565;p27"/>
          <p:cNvSpPr txBox="1"/>
          <p:nvPr/>
        </p:nvSpPr>
        <p:spPr>
          <a:xfrm>
            <a:off x="6435750" y="2262175"/>
            <a:ext cx="21432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“one-hot” encoded</a:t>
            </a:r>
            <a:endParaRPr sz="1800">
              <a:solidFill>
                <a:srgbClr val="D84437"/>
              </a:solidFill>
              <a:latin typeface="Nothing You Could Do"/>
              <a:ea typeface="Nothing You Could Do"/>
              <a:cs typeface="Nothing You Could Do"/>
              <a:sym typeface="Nothing You Could Do"/>
            </a:endParaRPr>
          </a:p>
        </p:txBody>
      </p:sp>
      <p:sp>
        <p:nvSpPr>
          <p:cNvPr id="566" name="Google Shape;566;p27"/>
          <p:cNvSpPr/>
          <p:nvPr/>
        </p:nvSpPr>
        <p:spPr>
          <a:xfrm rot="6968190">
            <a:off x="6271017" y="2315288"/>
            <a:ext cx="19120" cy="356973"/>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sp>
        <p:nvSpPr>
          <p:cNvPr id="567" name="Google Shape;567;p27"/>
          <p:cNvSpPr txBox="1"/>
          <p:nvPr/>
        </p:nvSpPr>
        <p:spPr>
          <a:xfrm>
            <a:off x="6177025" y="3321050"/>
            <a:ext cx="21432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“one-hot” decoding</a:t>
            </a:r>
            <a:endParaRPr sz="1800">
              <a:solidFill>
                <a:srgbClr val="D84437"/>
              </a:solidFill>
              <a:latin typeface="Nothing You Could Do"/>
              <a:ea typeface="Nothing You Could Do"/>
              <a:cs typeface="Nothing You Could Do"/>
              <a:sym typeface="Nothing You Could Do"/>
            </a:endParaRPr>
          </a:p>
        </p:txBody>
      </p:sp>
      <p:sp>
        <p:nvSpPr>
          <p:cNvPr id="568" name="Google Shape;568;p27"/>
          <p:cNvSpPr/>
          <p:nvPr/>
        </p:nvSpPr>
        <p:spPr>
          <a:xfrm rot="-8879387">
            <a:off x="6131397" y="3637674"/>
            <a:ext cx="20409" cy="272654"/>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grpSp>
        <p:nvGrpSpPr>
          <p:cNvPr id="569" name="Google Shape;569;p27"/>
          <p:cNvGrpSpPr/>
          <p:nvPr/>
        </p:nvGrpSpPr>
        <p:grpSpPr>
          <a:xfrm>
            <a:off x="52200" y="53025"/>
            <a:ext cx="9039600" cy="588225"/>
            <a:chOff x="52200" y="43500"/>
            <a:chExt cx="9039600" cy="588225"/>
          </a:xfrm>
        </p:grpSpPr>
        <p:sp>
          <p:nvSpPr>
            <p:cNvPr id="570" name="Google Shape;570;p27"/>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571" name="Google Shape;571;p27"/>
            <p:cNvPicPr preferRelativeResize="0"/>
            <p:nvPr/>
          </p:nvPicPr>
          <p:blipFill rotWithShape="1">
            <a:blip r:embed="rId3">
              <a:alphaModFix/>
            </a:blip>
            <a:srcRect b="45417" l="0" r="0" t="0"/>
            <a:stretch/>
          </p:blipFill>
          <p:spPr>
            <a:xfrm>
              <a:off x="4562125" y="43500"/>
              <a:ext cx="4358600" cy="578699"/>
            </a:xfrm>
            <a:prstGeom prst="rect">
              <a:avLst/>
            </a:prstGeom>
            <a:noFill/>
            <a:ln>
              <a:noFill/>
            </a:ln>
          </p:spPr>
        </p:pic>
        <p:sp>
          <p:nvSpPr>
            <p:cNvPr id="572" name="Google Shape;572;p27"/>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TensorFlow - success metrics</a:t>
              </a:r>
              <a:endParaRPr sz="1800">
                <a:solidFill>
                  <a:srgbClr val="FFFFFF"/>
                </a:solidFill>
                <a:latin typeface="Open Sans"/>
                <a:ea typeface="Open Sans"/>
                <a:cs typeface="Open Sans"/>
                <a:sym typeface="Open Sans"/>
              </a:endParaRPr>
            </a:p>
          </p:txBody>
        </p:sp>
      </p:grpSp>
      <p:sp>
        <p:nvSpPr>
          <p:cNvPr id="573" name="Google Shape;573;p27"/>
          <p:cNvSpPr txBox="1"/>
          <p:nvPr/>
        </p:nvSpPr>
        <p:spPr>
          <a:xfrm>
            <a:off x="5169325" y="822450"/>
            <a:ext cx="21432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flattening images</a:t>
            </a:r>
            <a:endParaRPr sz="1800">
              <a:solidFill>
                <a:srgbClr val="D84437"/>
              </a:solidFill>
              <a:latin typeface="Nothing You Could Do"/>
              <a:ea typeface="Nothing You Could Do"/>
              <a:cs typeface="Nothing You Could Do"/>
              <a:sym typeface="Nothing You Could Do"/>
            </a:endParaRPr>
          </a:p>
        </p:txBody>
      </p:sp>
      <p:sp>
        <p:nvSpPr>
          <p:cNvPr id="574" name="Google Shape;574;p27"/>
          <p:cNvSpPr/>
          <p:nvPr/>
        </p:nvSpPr>
        <p:spPr>
          <a:xfrm rot="-8442361">
            <a:off x="5356614" y="1248489"/>
            <a:ext cx="19119" cy="356968"/>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28"/>
          <p:cNvSpPr txBox="1"/>
          <p:nvPr/>
        </p:nvSpPr>
        <p:spPr>
          <a:xfrm>
            <a:off x="768875" y="1230325"/>
            <a:ext cx="8160900" cy="355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optimizer = tf.train.</a:t>
            </a:r>
            <a:r>
              <a:rPr lang="en" sz="1800">
                <a:solidFill>
                  <a:srgbClr val="D84437"/>
                </a:solidFill>
                <a:highlight>
                  <a:srgbClr val="FFFFFF"/>
                </a:highlight>
                <a:latin typeface="Consolas"/>
                <a:ea typeface="Consolas"/>
                <a:cs typeface="Consolas"/>
                <a:sym typeface="Consolas"/>
              </a:rPr>
              <a:t>GradientDescentOptimizer</a:t>
            </a:r>
            <a:r>
              <a:rPr lang="en" sz="1800">
                <a:solidFill>
                  <a:schemeClr val="dk1"/>
                </a:solidFill>
                <a:highlight>
                  <a:srgbClr val="FFFFFF"/>
                </a:highlight>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0.003</a:t>
            </a:r>
            <a:r>
              <a:rPr lang="en" sz="1800">
                <a:solidFill>
                  <a:schemeClr val="dk1"/>
                </a:solidFill>
                <a:highlight>
                  <a:srgbClr val="FFFFFF"/>
                </a:highlight>
                <a:latin typeface="Consolas"/>
                <a:ea typeface="Consolas"/>
                <a:cs typeface="Consolas"/>
                <a:sym typeface="Consolas"/>
              </a:rPr>
              <a: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highlight>
                  <a:schemeClr val="lt1"/>
                </a:highlight>
                <a:latin typeface="Consolas"/>
                <a:ea typeface="Consolas"/>
                <a:cs typeface="Consolas"/>
                <a:sym typeface="Consolas"/>
              </a:rPr>
              <a:t>train_step = optimizer.minimize(cross_entropy)</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800">
              <a:solidFill>
                <a:srgbClr val="808080"/>
              </a:solidFill>
              <a:highlight>
                <a:srgbClr val="FFFFFF"/>
              </a:highlight>
              <a:latin typeface="Consolas"/>
              <a:ea typeface="Consolas"/>
              <a:cs typeface="Consolas"/>
              <a:sym typeface="Consolas"/>
            </a:endParaRPr>
          </a:p>
        </p:txBody>
      </p:sp>
      <p:sp>
        <p:nvSpPr>
          <p:cNvPr id="580" name="Google Shape;580;p28"/>
          <p:cNvSpPr txBox="1"/>
          <p:nvPr/>
        </p:nvSpPr>
        <p:spPr>
          <a:xfrm>
            <a:off x="6735466" y="1322000"/>
            <a:ext cx="1698600" cy="5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learning rate</a:t>
            </a:r>
            <a:endParaRPr sz="1800">
              <a:solidFill>
                <a:srgbClr val="D84437"/>
              </a:solidFill>
              <a:latin typeface="Nothing You Could Do"/>
              <a:ea typeface="Nothing You Could Do"/>
              <a:cs typeface="Nothing You Could Do"/>
              <a:sym typeface="Nothing You Could Do"/>
            </a:endParaRPr>
          </a:p>
        </p:txBody>
      </p:sp>
      <p:sp>
        <p:nvSpPr>
          <p:cNvPr id="581" name="Google Shape;581;p28"/>
          <p:cNvSpPr/>
          <p:nvPr/>
        </p:nvSpPr>
        <p:spPr>
          <a:xfrm rot="-607085">
            <a:off x="6958178" y="1874479"/>
            <a:ext cx="392679" cy="520513"/>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nvGrpSpPr>
          <p:cNvPr id="582" name="Google Shape;582;p28"/>
          <p:cNvGrpSpPr/>
          <p:nvPr/>
        </p:nvGrpSpPr>
        <p:grpSpPr>
          <a:xfrm>
            <a:off x="52200" y="53025"/>
            <a:ext cx="9039600" cy="588225"/>
            <a:chOff x="52200" y="43500"/>
            <a:chExt cx="9039600" cy="588225"/>
          </a:xfrm>
        </p:grpSpPr>
        <p:sp>
          <p:nvSpPr>
            <p:cNvPr id="583" name="Google Shape;583;p28"/>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584" name="Google Shape;584;p28"/>
            <p:cNvPicPr preferRelativeResize="0"/>
            <p:nvPr/>
          </p:nvPicPr>
          <p:blipFill rotWithShape="1">
            <a:blip r:embed="rId3">
              <a:alphaModFix/>
            </a:blip>
            <a:srcRect b="45417" l="0" r="0" t="0"/>
            <a:stretch/>
          </p:blipFill>
          <p:spPr>
            <a:xfrm>
              <a:off x="4562125" y="43500"/>
              <a:ext cx="4358600" cy="578699"/>
            </a:xfrm>
            <a:prstGeom prst="rect">
              <a:avLst/>
            </a:prstGeom>
            <a:noFill/>
            <a:ln>
              <a:noFill/>
            </a:ln>
          </p:spPr>
        </p:pic>
        <p:sp>
          <p:nvSpPr>
            <p:cNvPr id="585" name="Google Shape;585;p28"/>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TensorFlow - training</a:t>
              </a:r>
              <a:endParaRPr sz="2700">
                <a:solidFill>
                  <a:schemeClr val="lt1"/>
                </a:solidFill>
                <a:latin typeface="Open Sans"/>
                <a:ea typeface="Open Sans"/>
                <a:cs typeface="Open Sans"/>
                <a:sym typeface="Open Sans"/>
              </a:endParaRPr>
            </a:p>
          </p:txBody>
        </p:sp>
      </p:grpSp>
      <p:sp>
        <p:nvSpPr>
          <p:cNvPr id="586" name="Google Shape;586;p28"/>
          <p:cNvSpPr txBox="1"/>
          <p:nvPr/>
        </p:nvSpPr>
        <p:spPr>
          <a:xfrm>
            <a:off x="5881016" y="4006850"/>
            <a:ext cx="1698600" cy="5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loss function</a:t>
            </a:r>
            <a:endParaRPr sz="1800">
              <a:solidFill>
                <a:srgbClr val="D84437"/>
              </a:solidFill>
              <a:latin typeface="Nothing You Could Do"/>
              <a:ea typeface="Nothing You Could Do"/>
              <a:cs typeface="Nothing You Could Do"/>
              <a:sym typeface="Nothing You Could Do"/>
            </a:endParaRPr>
          </a:p>
        </p:txBody>
      </p:sp>
      <p:sp>
        <p:nvSpPr>
          <p:cNvPr id="587" name="Google Shape;587;p28"/>
          <p:cNvSpPr/>
          <p:nvPr/>
        </p:nvSpPr>
        <p:spPr>
          <a:xfrm rot="6811460">
            <a:off x="5710160" y="3387710"/>
            <a:ext cx="392680" cy="520499"/>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29"/>
          <p:cNvSpPr txBox="1"/>
          <p:nvPr/>
        </p:nvSpPr>
        <p:spPr>
          <a:xfrm>
            <a:off x="337925" y="1077925"/>
            <a:ext cx="8623500" cy="35556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1500">
                <a:solidFill>
                  <a:schemeClr val="dk1"/>
                </a:solidFill>
                <a:highlight>
                  <a:schemeClr val="lt1"/>
                </a:highlight>
                <a:latin typeface="Consolas"/>
                <a:ea typeface="Consolas"/>
                <a:cs typeface="Consolas"/>
                <a:sym typeface="Consolas"/>
              </a:rPr>
              <a:t>sess = </a:t>
            </a:r>
            <a:r>
              <a:rPr lang="en" sz="1500">
                <a:solidFill>
                  <a:schemeClr val="dk1"/>
                </a:solidFill>
                <a:highlight>
                  <a:srgbClr val="FFFFFF"/>
                </a:highlight>
                <a:latin typeface="Consolas"/>
                <a:ea typeface="Consolas"/>
                <a:cs typeface="Consolas"/>
                <a:sym typeface="Consolas"/>
              </a:rPr>
              <a:t>tf.Session()</a:t>
            </a:r>
            <a:endParaRPr sz="1500">
              <a:solidFill>
                <a:schemeClr val="dk1"/>
              </a:solidFill>
              <a:highlight>
                <a:srgbClr val="FFFFFF"/>
              </a:highlight>
              <a:latin typeface="Consolas"/>
              <a:ea typeface="Consolas"/>
              <a:cs typeface="Consolas"/>
              <a:sym typeface="Consolas"/>
            </a:endParaRPr>
          </a:p>
          <a:p>
            <a:pPr indent="457200" lvl="0" marL="0" rtl="0" algn="l">
              <a:spcBef>
                <a:spcPts val="0"/>
              </a:spcBef>
              <a:spcAft>
                <a:spcPts val="0"/>
              </a:spcAft>
              <a:buNone/>
            </a:pPr>
            <a:r>
              <a:rPr lang="en" sz="1500">
                <a:solidFill>
                  <a:schemeClr val="dk1"/>
                </a:solidFill>
                <a:highlight>
                  <a:srgbClr val="FFFFFF"/>
                </a:highlight>
                <a:latin typeface="Consolas"/>
                <a:ea typeface="Consolas"/>
                <a:cs typeface="Consolas"/>
                <a:sym typeface="Consolas"/>
              </a:rPr>
              <a:t>sess.run(init)</a:t>
            </a:r>
            <a:endParaRPr sz="15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500">
              <a:solidFill>
                <a:schemeClr val="dk1"/>
              </a:solidFill>
              <a:highlight>
                <a:srgbClr val="FFFFFF"/>
              </a:highlight>
              <a:latin typeface="Consolas"/>
              <a:ea typeface="Consolas"/>
              <a:cs typeface="Consolas"/>
              <a:sym typeface="Consolas"/>
            </a:endParaRPr>
          </a:p>
          <a:p>
            <a:pPr indent="457200" lvl="0" marL="0" rtl="0" algn="l">
              <a:spcBef>
                <a:spcPts val="0"/>
              </a:spcBef>
              <a:spcAft>
                <a:spcPts val="0"/>
              </a:spcAft>
              <a:buNone/>
            </a:pPr>
            <a:r>
              <a:rPr lang="en" sz="1500">
                <a:solidFill>
                  <a:schemeClr val="dk1"/>
                </a:solidFill>
                <a:highlight>
                  <a:srgbClr val="FFFFFF"/>
                </a:highlight>
                <a:latin typeface="Consolas"/>
                <a:ea typeface="Consolas"/>
                <a:cs typeface="Consolas"/>
                <a:sym typeface="Consolas"/>
              </a:rPr>
              <a:t>for i in range(1000):</a:t>
            </a:r>
            <a:endParaRPr sz="1500">
              <a:solidFill>
                <a:schemeClr val="dk1"/>
              </a:solidFill>
              <a:highlight>
                <a:srgbClr val="FFFFFF"/>
              </a:highlight>
              <a:latin typeface="Consolas"/>
              <a:ea typeface="Consolas"/>
              <a:cs typeface="Consolas"/>
              <a:sym typeface="Consolas"/>
            </a:endParaRPr>
          </a:p>
          <a:p>
            <a:pPr indent="457200" lvl="0" marL="457200" rtl="0" algn="l">
              <a:spcBef>
                <a:spcPts val="0"/>
              </a:spcBef>
              <a:spcAft>
                <a:spcPts val="0"/>
              </a:spcAft>
              <a:buNone/>
            </a:pPr>
            <a:r>
              <a:rPr i="1" lang="en" sz="1500">
                <a:solidFill>
                  <a:srgbClr val="D84437"/>
                </a:solidFill>
                <a:highlight>
                  <a:srgbClr val="FFFFFF"/>
                </a:highlight>
                <a:latin typeface="Consolas"/>
                <a:ea typeface="Consolas"/>
                <a:cs typeface="Consolas"/>
                <a:sym typeface="Consolas"/>
              </a:rPr>
              <a:t># load batch of images and correct answers</a:t>
            </a:r>
            <a:endParaRPr i="1" sz="1500">
              <a:solidFill>
                <a:srgbClr val="D84437"/>
              </a:solidFill>
              <a:highlight>
                <a:srgbClr val="FFFFFF"/>
              </a:highlight>
              <a:latin typeface="Consolas"/>
              <a:ea typeface="Consolas"/>
              <a:cs typeface="Consolas"/>
              <a:sym typeface="Consolas"/>
            </a:endParaRPr>
          </a:p>
          <a:p>
            <a:pPr indent="457200" lvl="0" marL="457200" rtl="0" algn="l">
              <a:spcBef>
                <a:spcPts val="0"/>
              </a:spcBef>
              <a:spcAft>
                <a:spcPts val="0"/>
              </a:spcAft>
              <a:buNone/>
            </a:pPr>
            <a:r>
              <a:rPr lang="en" sz="1500">
                <a:solidFill>
                  <a:schemeClr val="dk1"/>
                </a:solidFill>
                <a:highlight>
                  <a:srgbClr val="FFFFFF"/>
                </a:highlight>
                <a:latin typeface="Consolas"/>
                <a:ea typeface="Consolas"/>
                <a:cs typeface="Consolas"/>
                <a:sym typeface="Consolas"/>
              </a:rPr>
              <a:t>batch_X, batch_Y = mnist.train.next_batch(</a:t>
            </a:r>
            <a:r>
              <a:rPr lang="en" sz="1500">
                <a:solidFill>
                  <a:srgbClr val="0000FF"/>
                </a:solidFill>
                <a:highlight>
                  <a:srgbClr val="FFFFFF"/>
                </a:highlight>
                <a:latin typeface="Consolas"/>
                <a:ea typeface="Consolas"/>
                <a:cs typeface="Consolas"/>
                <a:sym typeface="Consolas"/>
              </a:rPr>
              <a:t>100</a:t>
            </a:r>
            <a:r>
              <a:rPr lang="en" sz="1500">
                <a:solidFill>
                  <a:schemeClr val="dk1"/>
                </a:solidFill>
                <a:highlight>
                  <a:srgbClr val="FFFFFF"/>
                </a:highlight>
                <a:latin typeface="Consolas"/>
                <a:ea typeface="Consolas"/>
                <a:cs typeface="Consolas"/>
                <a:sym typeface="Consolas"/>
              </a:rPr>
              <a:t>)</a:t>
            </a:r>
            <a:endParaRPr sz="1500">
              <a:solidFill>
                <a:schemeClr val="dk1"/>
              </a:solidFill>
              <a:highlight>
                <a:srgbClr val="FFFFFF"/>
              </a:highlight>
              <a:latin typeface="Consolas"/>
              <a:ea typeface="Consolas"/>
              <a:cs typeface="Consolas"/>
              <a:sym typeface="Consolas"/>
            </a:endParaRPr>
          </a:p>
          <a:p>
            <a:pPr indent="457200" lvl="0" marL="457200" rtl="0" algn="l">
              <a:spcBef>
                <a:spcPts val="0"/>
              </a:spcBef>
              <a:spcAft>
                <a:spcPts val="0"/>
              </a:spcAft>
              <a:buNone/>
            </a:pPr>
            <a:r>
              <a:rPr lang="en" sz="1500">
                <a:solidFill>
                  <a:srgbClr val="660099"/>
                </a:solidFill>
                <a:highlight>
                  <a:srgbClr val="FFFFFF"/>
                </a:highlight>
                <a:latin typeface="Consolas"/>
                <a:ea typeface="Consolas"/>
                <a:cs typeface="Consolas"/>
                <a:sym typeface="Consolas"/>
              </a:rPr>
              <a:t>train_data</a:t>
            </a:r>
            <a:r>
              <a:rPr lang="en" sz="1500">
                <a:solidFill>
                  <a:schemeClr val="dk1"/>
                </a:solidFill>
                <a:highlight>
                  <a:srgbClr val="FFFFFF"/>
                </a:highlight>
                <a:latin typeface="Consolas"/>
                <a:ea typeface="Consolas"/>
                <a:cs typeface="Consolas"/>
                <a:sym typeface="Consolas"/>
              </a:rPr>
              <a:t>={X: batch_X, Y_: batch_Y}</a:t>
            </a:r>
            <a:endParaRPr sz="1500">
              <a:solidFill>
                <a:schemeClr val="dk1"/>
              </a:solidFill>
              <a:highlight>
                <a:srgbClr val="FFFFFF"/>
              </a:highlight>
              <a:latin typeface="Consolas"/>
              <a:ea typeface="Consolas"/>
              <a:cs typeface="Consolas"/>
              <a:sym typeface="Consolas"/>
            </a:endParaRPr>
          </a:p>
          <a:p>
            <a:pPr indent="457200" lvl="0" marL="457200" rtl="0" algn="l">
              <a:spcBef>
                <a:spcPts val="0"/>
              </a:spcBef>
              <a:spcAft>
                <a:spcPts val="0"/>
              </a:spcAft>
              <a:buNone/>
            </a:pPr>
            <a:r>
              <a:t/>
            </a:r>
            <a:endParaRPr sz="1500">
              <a:solidFill>
                <a:schemeClr val="dk1"/>
              </a:solidFill>
              <a:highlight>
                <a:srgbClr val="FFFFFF"/>
              </a:highlight>
              <a:latin typeface="Consolas"/>
              <a:ea typeface="Consolas"/>
              <a:cs typeface="Consolas"/>
              <a:sym typeface="Consolas"/>
            </a:endParaRPr>
          </a:p>
          <a:p>
            <a:pPr indent="457200" lvl="0" marL="457200" rtl="0" algn="l">
              <a:spcBef>
                <a:spcPts val="0"/>
              </a:spcBef>
              <a:spcAft>
                <a:spcPts val="0"/>
              </a:spcAft>
              <a:buNone/>
            </a:pPr>
            <a:r>
              <a:rPr i="1" lang="en" sz="1500">
                <a:solidFill>
                  <a:srgbClr val="D84437"/>
                </a:solidFill>
                <a:highlight>
                  <a:srgbClr val="FFFFFF"/>
                </a:highlight>
                <a:latin typeface="Consolas"/>
                <a:ea typeface="Consolas"/>
                <a:cs typeface="Consolas"/>
                <a:sym typeface="Consolas"/>
              </a:rPr>
              <a:t># train</a:t>
            </a:r>
            <a:endParaRPr sz="1500">
              <a:solidFill>
                <a:srgbClr val="D84437"/>
              </a:solidFill>
              <a:highlight>
                <a:srgbClr val="FFFFFF"/>
              </a:highlight>
              <a:latin typeface="Consolas"/>
              <a:ea typeface="Consolas"/>
              <a:cs typeface="Consolas"/>
              <a:sym typeface="Consolas"/>
            </a:endParaRPr>
          </a:p>
          <a:p>
            <a:pPr indent="457200" lvl="0" marL="457200" rtl="0" algn="l">
              <a:spcBef>
                <a:spcPts val="0"/>
              </a:spcBef>
              <a:spcAft>
                <a:spcPts val="0"/>
              </a:spcAft>
              <a:buNone/>
            </a:pPr>
            <a:r>
              <a:rPr b="1" lang="en" sz="1700">
                <a:solidFill>
                  <a:schemeClr val="dk1"/>
                </a:solidFill>
                <a:highlight>
                  <a:srgbClr val="FFFFFF"/>
                </a:highlight>
                <a:latin typeface="Consolas"/>
                <a:ea typeface="Consolas"/>
                <a:cs typeface="Consolas"/>
                <a:sym typeface="Consolas"/>
              </a:rPr>
              <a:t>sess.run(train_step, </a:t>
            </a:r>
            <a:r>
              <a:rPr b="1" lang="en" sz="1700">
                <a:solidFill>
                  <a:srgbClr val="660099"/>
                </a:solidFill>
                <a:highlight>
                  <a:srgbClr val="FFFFFF"/>
                </a:highlight>
                <a:latin typeface="Consolas"/>
                <a:ea typeface="Consolas"/>
                <a:cs typeface="Consolas"/>
                <a:sym typeface="Consolas"/>
              </a:rPr>
              <a:t>feed_dict</a:t>
            </a:r>
            <a:r>
              <a:rPr b="1" lang="en" sz="1700">
                <a:solidFill>
                  <a:schemeClr val="dk1"/>
                </a:solidFill>
                <a:highlight>
                  <a:srgbClr val="FFFFFF"/>
                </a:highlight>
                <a:latin typeface="Consolas"/>
                <a:ea typeface="Consolas"/>
                <a:cs typeface="Consolas"/>
                <a:sym typeface="Consolas"/>
              </a:rPr>
              <a:t>=</a:t>
            </a:r>
            <a:r>
              <a:rPr b="1" lang="en" sz="1700">
                <a:solidFill>
                  <a:srgbClr val="660099"/>
                </a:solidFill>
                <a:highlight>
                  <a:srgbClr val="FFFFFF"/>
                </a:highlight>
                <a:latin typeface="Consolas"/>
                <a:ea typeface="Consolas"/>
                <a:cs typeface="Consolas"/>
                <a:sym typeface="Consolas"/>
              </a:rPr>
              <a:t>train_data</a:t>
            </a:r>
            <a:r>
              <a:rPr b="1" lang="en" sz="1700">
                <a:solidFill>
                  <a:schemeClr val="dk1"/>
                </a:solidFill>
                <a:highlight>
                  <a:srgbClr val="FFFFFF"/>
                </a:highlight>
                <a:latin typeface="Consolas"/>
                <a:ea typeface="Consolas"/>
                <a:cs typeface="Consolas"/>
                <a:sym typeface="Consolas"/>
              </a:rPr>
              <a:t>)</a:t>
            </a:r>
            <a:endParaRPr b="1" sz="1700">
              <a:solidFill>
                <a:schemeClr val="dk1"/>
              </a:solidFill>
              <a:highlight>
                <a:srgbClr val="FFFFFF"/>
              </a:highlight>
              <a:latin typeface="Consolas"/>
              <a:ea typeface="Consolas"/>
              <a:cs typeface="Consolas"/>
              <a:sym typeface="Consolas"/>
            </a:endParaRPr>
          </a:p>
          <a:p>
            <a:pPr indent="457200" lvl="0" marL="457200" rtl="0" algn="l">
              <a:spcBef>
                <a:spcPts val="0"/>
              </a:spcBef>
              <a:spcAft>
                <a:spcPts val="0"/>
              </a:spcAft>
              <a:buNone/>
            </a:pPr>
            <a:r>
              <a:t/>
            </a:r>
            <a:endParaRPr sz="15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500">
                <a:solidFill>
                  <a:srgbClr val="D84437"/>
                </a:solidFill>
                <a:highlight>
                  <a:srgbClr val="FFFFFF"/>
                </a:highlight>
                <a:latin typeface="Consolas"/>
                <a:ea typeface="Consolas"/>
                <a:cs typeface="Consolas"/>
                <a:sym typeface="Consolas"/>
              </a:rPr>
              <a:t>		</a:t>
            </a:r>
            <a:r>
              <a:rPr i="1" lang="en" sz="1500">
                <a:solidFill>
                  <a:srgbClr val="D84437"/>
                </a:solidFill>
                <a:highlight>
                  <a:srgbClr val="FFFFFF"/>
                </a:highlight>
                <a:latin typeface="Consolas"/>
                <a:ea typeface="Consolas"/>
                <a:cs typeface="Consolas"/>
                <a:sym typeface="Consolas"/>
              </a:rPr>
              <a:t># success ?</a:t>
            </a:r>
            <a:endParaRPr sz="1500">
              <a:solidFill>
                <a:srgbClr val="D84437"/>
              </a:solidFill>
              <a:highlight>
                <a:srgbClr val="FFFFFF"/>
              </a:highlight>
              <a:latin typeface="Consolas"/>
              <a:ea typeface="Consolas"/>
              <a:cs typeface="Consolas"/>
              <a:sym typeface="Consolas"/>
            </a:endParaRPr>
          </a:p>
          <a:p>
            <a:pPr indent="457200" lvl="0" marL="457200" rtl="0" algn="l">
              <a:spcBef>
                <a:spcPts val="0"/>
              </a:spcBef>
              <a:spcAft>
                <a:spcPts val="0"/>
              </a:spcAft>
              <a:buNone/>
            </a:pPr>
            <a:r>
              <a:rPr b="1" lang="en" sz="1700">
                <a:solidFill>
                  <a:schemeClr val="dk1"/>
                </a:solidFill>
                <a:highlight>
                  <a:srgbClr val="FFFFFF"/>
                </a:highlight>
                <a:latin typeface="Consolas"/>
                <a:ea typeface="Consolas"/>
                <a:cs typeface="Consolas"/>
                <a:sym typeface="Consolas"/>
              </a:rPr>
              <a:t>a</a:t>
            </a:r>
            <a:r>
              <a:rPr lang="en" sz="1700">
                <a:solidFill>
                  <a:schemeClr val="dk1"/>
                </a:solidFill>
                <a:highlight>
                  <a:srgbClr val="FFFFFF"/>
                </a:highlight>
                <a:latin typeface="Consolas"/>
                <a:ea typeface="Consolas"/>
                <a:cs typeface="Consolas"/>
                <a:sym typeface="Consolas"/>
              </a:rPr>
              <a:t>,</a:t>
            </a:r>
            <a:r>
              <a:rPr b="1" lang="en" sz="1700">
                <a:solidFill>
                  <a:schemeClr val="dk1"/>
                </a:solidFill>
                <a:highlight>
                  <a:srgbClr val="FFFFFF"/>
                </a:highlight>
                <a:latin typeface="Consolas"/>
                <a:ea typeface="Consolas"/>
                <a:cs typeface="Consolas"/>
                <a:sym typeface="Consolas"/>
              </a:rPr>
              <a:t>c = sess.run([accuracy, cross_entropy], </a:t>
            </a:r>
            <a:r>
              <a:rPr b="1" lang="en" sz="1700">
                <a:solidFill>
                  <a:srgbClr val="660099"/>
                </a:solidFill>
                <a:highlight>
                  <a:srgbClr val="FFFFFF"/>
                </a:highlight>
                <a:latin typeface="Consolas"/>
                <a:ea typeface="Consolas"/>
                <a:cs typeface="Consolas"/>
                <a:sym typeface="Consolas"/>
              </a:rPr>
              <a:t>feed_dict</a:t>
            </a:r>
            <a:r>
              <a:rPr b="1" lang="en" sz="1700">
                <a:solidFill>
                  <a:schemeClr val="dk1"/>
                </a:solidFill>
                <a:highlight>
                  <a:schemeClr val="lt1"/>
                </a:highlight>
                <a:latin typeface="Consolas"/>
                <a:ea typeface="Consolas"/>
                <a:cs typeface="Consolas"/>
                <a:sym typeface="Consolas"/>
              </a:rPr>
              <a:t>=</a:t>
            </a:r>
            <a:r>
              <a:rPr b="1" lang="en" sz="1700">
                <a:solidFill>
                  <a:srgbClr val="660099"/>
                </a:solidFill>
                <a:highlight>
                  <a:srgbClr val="FFFFFF"/>
                </a:highlight>
                <a:latin typeface="Consolas"/>
                <a:ea typeface="Consolas"/>
                <a:cs typeface="Consolas"/>
                <a:sym typeface="Consolas"/>
              </a:rPr>
              <a:t>train_data</a:t>
            </a:r>
            <a:r>
              <a:rPr b="1" lang="en" sz="1700">
                <a:solidFill>
                  <a:schemeClr val="dk1"/>
                </a:solidFill>
                <a:highlight>
                  <a:srgbClr val="FFFFFF"/>
                </a:highlight>
                <a:latin typeface="Consolas"/>
                <a:ea typeface="Consolas"/>
                <a:cs typeface="Consolas"/>
                <a:sym typeface="Consolas"/>
              </a:rPr>
              <a:t>)</a:t>
            </a:r>
            <a:endParaRPr b="1" sz="1700">
              <a:solidFill>
                <a:schemeClr val="dk1"/>
              </a:solidFill>
              <a:highlight>
                <a:srgbClr val="FFFFFF"/>
              </a:highlight>
              <a:latin typeface="Consolas"/>
              <a:ea typeface="Consolas"/>
              <a:cs typeface="Consolas"/>
              <a:sym typeface="Consolas"/>
            </a:endParaRPr>
          </a:p>
          <a:p>
            <a:pPr indent="457200" lvl="0" marL="457200" rtl="0" algn="l">
              <a:spcBef>
                <a:spcPts val="0"/>
              </a:spcBef>
              <a:spcAft>
                <a:spcPts val="0"/>
              </a:spcAft>
              <a:buNone/>
            </a:pPr>
            <a:r>
              <a:t/>
            </a:r>
            <a:endParaRPr sz="15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500">
                <a:solidFill>
                  <a:srgbClr val="D84437"/>
                </a:solidFill>
                <a:highlight>
                  <a:srgbClr val="FFFFFF"/>
                </a:highlight>
                <a:latin typeface="Consolas"/>
                <a:ea typeface="Consolas"/>
                <a:cs typeface="Consolas"/>
                <a:sym typeface="Consolas"/>
              </a:rPr>
              <a:t>		</a:t>
            </a:r>
            <a:r>
              <a:rPr i="1" lang="en" sz="1500">
                <a:solidFill>
                  <a:srgbClr val="D84437"/>
                </a:solidFill>
                <a:highlight>
                  <a:srgbClr val="FFFFFF"/>
                </a:highlight>
                <a:latin typeface="Consolas"/>
                <a:ea typeface="Consolas"/>
                <a:cs typeface="Consolas"/>
                <a:sym typeface="Consolas"/>
              </a:rPr>
              <a:t># success on test data ?</a:t>
            </a:r>
            <a:endParaRPr sz="1500">
              <a:solidFill>
                <a:srgbClr val="D84437"/>
              </a:solidFill>
              <a:highlight>
                <a:srgbClr val="FFFFFF"/>
              </a:highlight>
              <a:latin typeface="Consolas"/>
              <a:ea typeface="Consolas"/>
              <a:cs typeface="Consolas"/>
              <a:sym typeface="Consolas"/>
            </a:endParaRPr>
          </a:p>
          <a:p>
            <a:pPr indent="457200" lvl="0" marL="457200" rtl="0" algn="l">
              <a:spcBef>
                <a:spcPts val="0"/>
              </a:spcBef>
              <a:spcAft>
                <a:spcPts val="0"/>
              </a:spcAft>
              <a:buNone/>
            </a:pPr>
            <a:r>
              <a:rPr lang="en" sz="1500">
                <a:solidFill>
                  <a:srgbClr val="660099"/>
                </a:solidFill>
                <a:highlight>
                  <a:srgbClr val="FFFFFF"/>
                </a:highlight>
                <a:latin typeface="Consolas"/>
                <a:ea typeface="Consolas"/>
                <a:cs typeface="Consolas"/>
                <a:sym typeface="Consolas"/>
              </a:rPr>
              <a:t>test_data</a:t>
            </a:r>
            <a:r>
              <a:rPr lang="en" sz="1500">
                <a:solidFill>
                  <a:schemeClr val="dk1"/>
                </a:solidFill>
                <a:highlight>
                  <a:srgbClr val="FFFFFF"/>
                </a:highlight>
                <a:latin typeface="Consolas"/>
                <a:ea typeface="Consolas"/>
                <a:cs typeface="Consolas"/>
                <a:sym typeface="Consolas"/>
              </a:rPr>
              <a:t>={X: mnist.test.images, Y_: mnist.test.labels}</a:t>
            </a:r>
            <a:endParaRPr sz="1500">
              <a:solidFill>
                <a:schemeClr val="dk1"/>
              </a:solidFill>
              <a:highlight>
                <a:srgbClr val="FFFFFF"/>
              </a:highlight>
              <a:latin typeface="Consolas"/>
              <a:ea typeface="Consolas"/>
              <a:cs typeface="Consolas"/>
              <a:sym typeface="Consolas"/>
            </a:endParaRPr>
          </a:p>
          <a:p>
            <a:pPr indent="457200" lvl="0" marL="457200" rtl="0" algn="l">
              <a:spcBef>
                <a:spcPts val="0"/>
              </a:spcBef>
              <a:spcAft>
                <a:spcPts val="0"/>
              </a:spcAft>
              <a:buNone/>
            </a:pPr>
            <a:r>
              <a:rPr lang="en" sz="1500">
                <a:solidFill>
                  <a:schemeClr val="dk1"/>
                </a:solidFill>
                <a:highlight>
                  <a:srgbClr val="FFFFFF"/>
                </a:highlight>
                <a:latin typeface="Consolas"/>
                <a:ea typeface="Consolas"/>
                <a:cs typeface="Consolas"/>
                <a:sym typeface="Consolas"/>
              </a:rPr>
              <a:t>a,c = sess.run([accuracy, cross_entropy], </a:t>
            </a:r>
            <a:r>
              <a:rPr lang="en" sz="1500">
                <a:solidFill>
                  <a:srgbClr val="660099"/>
                </a:solidFill>
                <a:highlight>
                  <a:srgbClr val="FFFFFF"/>
                </a:highlight>
                <a:latin typeface="Consolas"/>
                <a:ea typeface="Consolas"/>
                <a:cs typeface="Consolas"/>
                <a:sym typeface="Consolas"/>
              </a:rPr>
              <a:t>feed</a:t>
            </a:r>
            <a:r>
              <a:rPr lang="en" sz="1500">
                <a:solidFill>
                  <a:schemeClr val="dk1"/>
                </a:solidFill>
                <a:highlight>
                  <a:srgbClr val="FFFFFF"/>
                </a:highlight>
                <a:latin typeface="Consolas"/>
                <a:ea typeface="Consolas"/>
                <a:cs typeface="Consolas"/>
                <a:sym typeface="Consolas"/>
              </a:rPr>
              <a:t>=</a:t>
            </a:r>
            <a:r>
              <a:rPr lang="en" sz="1500">
                <a:solidFill>
                  <a:srgbClr val="660099"/>
                </a:solidFill>
                <a:highlight>
                  <a:srgbClr val="FFFFFF"/>
                </a:highlight>
                <a:latin typeface="Consolas"/>
                <a:ea typeface="Consolas"/>
                <a:cs typeface="Consolas"/>
                <a:sym typeface="Consolas"/>
              </a:rPr>
              <a:t>test_data</a:t>
            </a:r>
            <a:r>
              <a:rPr lang="en" sz="1500">
                <a:solidFill>
                  <a:schemeClr val="dk1"/>
                </a:solidFill>
                <a:highlight>
                  <a:srgbClr val="FFFFFF"/>
                </a:highlight>
                <a:latin typeface="Consolas"/>
                <a:ea typeface="Consolas"/>
                <a:cs typeface="Consolas"/>
                <a:sym typeface="Consolas"/>
              </a:rPr>
              <a:t>)</a:t>
            </a:r>
            <a:endParaRPr i="1" sz="1500">
              <a:solidFill>
                <a:srgbClr val="808080"/>
              </a:solidFill>
              <a:highlight>
                <a:srgbClr val="FFFFFF"/>
              </a:highlight>
              <a:latin typeface="Consolas"/>
              <a:ea typeface="Consolas"/>
              <a:cs typeface="Consolas"/>
              <a:sym typeface="Consolas"/>
            </a:endParaRPr>
          </a:p>
        </p:txBody>
      </p:sp>
      <p:sp>
        <p:nvSpPr>
          <p:cNvPr id="593" name="Google Shape;593;p29"/>
          <p:cNvSpPr txBox="1"/>
          <p:nvPr/>
        </p:nvSpPr>
        <p:spPr>
          <a:xfrm>
            <a:off x="6199200" y="764625"/>
            <a:ext cx="2809800" cy="10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running a Tensorflow computation, feeding placeholders</a:t>
            </a:r>
            <a:endParaRPr sz="1800">
              <a:solidFill>
                <a:srgbClr val="D84437"/>
              </a:solidFill>
              <a:latin typeface="Nothing You Could Do"/>
              <a:ea typeface="Nothing You Could Do"/>
              <a:cs typeface="Nothing You Could Do"/>
              <a:sym typeface="Nothing You Could Do"/>
            </a:endParaRPr>
          </a:p>
        </p:txBody>
      </p:sp>
      <p:sp>
        <p:nvSpPr>
          <p:cNvPr id="594" name="Google Shape;594;p29"/>
          <p:cNvSpPr/>
          <p:nvPr/>
        </p:nvSpPr>
        <p:spPr>
          <a:xfrm rot="-607028">
            <a:off x="6188547" y="1915521"/>
            <a:ext cx="942679" cy="1333054"/>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nvGrpSpPr>
          <p:cNvPr id="595" name="Google Shape;595;p29"/>
          <p:cNvGrpSpPr/>
          <p:nvPr/>
        </p:nvGrpSpPr>
        <p:grpSpPr>
          <a:xfrm>
            <a:off x="52200" y="53025"/>
            <a:ext cx="9039600" cy="588225"/>
            <a:chOff x="52200" y="43500"/>
            <a:chExt cx="9039600" cy="588225"/>
          </a:xfrm>
        </p:grpSpPr>
        <p:sp>
          <p:nvSpPr>
            <p:cNvPr id="596" name="Google Shape;596;p29"/>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597" name="Google Shape;597;p29"/>
            <p:cNvPicPr preferRelativeResize="0"/>
            <p:nvPr/>
          </p:nvPicPr>
          <p:blipFill rotWithShape="1">
            <a:blip r:embed="rId3">
              <a:alphaModFix/>
            </a:blip>
            <a:srcRect b="45417" l="0" r="0" t="0"/>
            <a:stretch/>
          </p:blipFill>
          <p:spPr>
            <a:xfrm>
              <a:off x="4562125" y="43500"/>
              <a:ext cx="4358600" cy="578699"/>
            </a:xfrm>
            <a:prstGeom prst="rect">
              <a:avLst/>
            </a:prstGeom>
            <a:noFill/>
            <a:ln>
              <a:noFill/>
            </a:ln>
          </p:spPr>
        </p:pic>
        <p:sp>
          <p:nvSpPr>
            <p:cNvPr id="598" name="Google Shape;598;p29"/>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TensorFlow - run !</a:t>
              </a:r>
              <a:endParaRPr sz="2700">
                <a:solidFill>
                  <a:schemeClr val="lt1"/>
                </a:solidFill>
                <a:latin typeface="Open Sans"/>
                <a:ea typeface="Open Sans"/>
                <a:cs typeface="Open Sans"/>
                <a:sym typeface="Open Sans"/>
              </a:endParaRPr>
            </a:p>
          </p:txBody>
        </p:sp>
      </p:grpSp>
      <p:sp>
        <p:nvSpPr>
          <p:cNvPr id="599" name="Google Shape;599;p29"/>
          <p:cNvSpPr/>
          <p:nvPr/>
        </p:nvSpPr>
        <p:spPr>
          <a:xfrm rot="8773725">
            <a:off x="777328" y="3590428"/>
            <a:ext cx="680518" cy="1070250"/>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600" name="Google Shape;600;p29"/>
          <p:cNvSpPr txBox="1"/>
          <p:nvPr/>
        </p:nvSpPr>
        <p:spPr>
          <a:xfrm>
            <a:off x="-24000" y="3609413"/>
            <a:ext cx="1161600" cy="10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84437"/>
                </a:solidFill>
                <a:latin typeface="Nothing You Could Do"/>
                <a:ea typeface="Nothing You Could Do"/>
                <a:cs typeface="Nothing You Could Do"/>
                <a:sym typeface="Nothing You Could Do"/>
              </a:rPr>
              <a:t>Tip:</a:t>
            </a:r>
            <a:endParaRPr>
              <a:solidFill>
                <a:srgbClr val="D84437"/>
              </a:solidFill>
              <a:latin typeface="Nothing You Could Do"/>
              <a:ea typeface="Nothing You Could Do"/>
              <a:cs typeface="Nothing You Could Do"/>
              <a:sym typeface="Nothing You Could Do"/>
            </a:endParaRPr>
          </a:p>
          <a:p>
            <a:pPr indent="0" lvl="0" marL="0" rtl="0" algn="ctr">
              <a:spcBef>
                <a:spcPts val="0"/>
              </a:spcBef>
              <a:spcAft>
                <a:spcPts val="0"/>
              </a:spcAft>
              <a:buNone/>
            </a:pPr>
            <a:r>
              <a:rPr lang="en">
                <a:solidFill>
                  <a:srgbClr val="D84437"/>
                </a:solidFill>
                <a:latin typeface="Nothing You Could Do"/>
                <a:ea typeface="Nothing You Could Do"/>
                <a:cs typeface="Nothing You Could Do"/>
                <a:sym typeface="Nothing You Could Do"/>
              </a:rPr>
              <a:t>do this every 100 iterations</a:t>
            </a:r>
            <a:endParaRPr>
              <a:solidFill>
                <a:srgbClr val="D84437"/>
              </a:solidFill>
              <a:latin typeface="Nothing You Could Do"/>
              <a:ea typeface="Nothing You Could Do"/>
              <a:cs typeface="Nothing You Could Do"/>
              <a:sym typeface="Nothing You Could D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0"/>
          <p:cNvSpPr txBox="1"/>
          <p:nvPr/>
        </p:nvSpPr>
        <p:spPr>
          <a:xfrm>
            <a:off x="230200" y="1230325"/>
            <a:ext cx="4557300" cy="3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00080"/>
                </a:solidFill>
                <a:highlight>
                  <a:srgbClr val="FFFFFF"/>
                </a:highlight>
                <a:latin typeface="Consolas"/>
                <a:ea typeface="Consolas"/>
                <a:cs typeface="Consolas"/>
                <a:sym typeface="Consolas"/>
              </a:rPr>
              <a:t>import </a:t>
            </a:r>
            <a:r>
              <a:rPr lang="en" sz="1000">
                <a:solidFill>
                  <a:schemeClr val="dk1"/>
                </a:solidFill>
                <a:highlight>
                  <a:srgbClr val="FFFFFF"/>
                </a:highlight>
                <a:latin typeface="Consolas"/>
                <a:ea typeface="Consolas"/>
                <a:cs typeface="Consolas"/>
                <a:sym typeface="Consolas"/>
              </a:rPr>
              <a:t>tensorflow </a:t>
            </a:r>
            <a:r>
              <a:rPr b="1" lang="en" sz="1000">
                <a:solidFill>
                  <a:srgbClr val="000080"/>
                </a:solidFill>
                <a:highlight>
                  <a:srgbClr val="FFFFFF"/>
                </a:highlight>
                <a:latin typeface="Consolas"/>
                <a:ea typeface="Consolas"/>
                <a:cs typeface="Consolas"/>
                <a:sym typeface="Consolas"/>
              </a:rPr>
              <a:t>as </a:t>
            </a:r>
            <a:r>
              <a:rPr lang="en" sz="1000">
                <a:solidFill>
                  <a:schemeClr val="dk1"/>
                </a:solidFill>
                <a:latin typeface="Consolas"/>
                <a:ea typeface="Consolas"/>
                <a:cs typeface="Consolas"/>
                <a:sym typeface="Consolas"/>
              </a:rPr>
              <a:t>tf</a:t>
            </a:r>
            <a:endParaRPr sz="1000">
              <a:solidFill>
                <a:schemeClr val="dk1"/>
              </a:solidFill>
              <a:latin typeface="Consolas"/>
              <a:ea typeface="Consolas"/>
              <a:cs typeface="Consolas"/>
              <a:sym typeface="Consolas"/>
            </a:endParaRPr>
          </a:p>
          <a:p>
            <a:pPr indent="0" lvl="0" marL="0" rtl="0" algn="l">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000">
                <a:solidFill>
                  <a:schemeClr val="dk1"/>
                </a:solidFill>
                <a:highlight>
                  <a:srgbClr val="FFFFFF"/>
                </a:highlight>
                <a:latin typeface="Consolas"/>
                <a:ea typeface="Consolas"/>
                <a:cs typeface="Consolas"/>
                <a:sym typeface="Consolas"/>
              </a:rPr>
              <a:t>X = tf.</a:t>
            </a:r>
            <a:r>
              <a:rPr b="1" lang="en" sz="1000">
                <a:solidFill>
                  <a:srgbClr val="D84437"/>
                </a:solidFill>
                <a:highlight>
                  <a:srgbClr val="FFFFFF"/>
                </a:highlight>
                <a:latin typeface="Consolas"/>
                <a:ea typeface="Consolas"/>
                <a:cs typeface="Consolas"/>
                <a:sym typeface="Consolas"/>
              </a:rPr>
              <a:t>placeholder</a:t>
            </a:r>
            <a:r>
              <a:rPr lang="en" sz="1000">
                <a:solidFill>
                  <a:schemeClr val="dk1"/>
                </a:solidFill>
                <a:highlight>
                  <a:srgbClr val="FFFFFF"/>
                </a:highlight>
                <a:latin typeface="Consolas"/>
                <a:ea typeface="Consolas"/>
                <a:cs typeface="Consolas"/>
                <a:sym typeface="Consolas"/>
              </a:rPr>
              <a:t>(tf.float32, [</a:t>
            </a:r>
            <a:r>
              <a:rPr b="1" lang="en" sz="1000">
                <a:solidFill>
                  <a:srgbClr val="000080"/>
                </a:solidFill>
                <a:highlight>
                  <a:srgbClr val="FFFFFF"/>
                </a:highlight>
                <a:latin typeface="Consolas"/>
                <a:ea typeface="Consolas"/>
                <a:cs typeface="Consolas"/>
                <a:sym typeface="Consolas"/>
              </a:rPr>
              <a:t>None</a:t>
            </a:r>
            <a:r>
              <a:rPr lang="en" sz="1000">
                <a:solidFill>
                  <a:schemeClr val="dk1"/>
                </a:solidFill>
                <a:highlight>
                  <a:srgbClr val="FFFFFF"/>
                </a:highlight>
                <a:latin typeface="Consolas"/>
                <a:ea typeface="Consolas"/>
                <a:cs typeface="Consolas"/>
                <a:sym typeface="Consolas"/>
              </a:rPr>
              <a:t>, </a:t>
            </a:r>
            <a:r>
              <a:rPr lang="en" sz="1000">
                <a:solidFill>
                  <a:srgbClr val="0000FF"/>
                </a:solidFill>
                <a:highlight>
                  <a:srgbClr val="FFFFFF"/>
                </a:highlight>
                <a:latin typeface="Consolas"/>
                <a:ea typeface="Consolas"/>
                <a:cs typeface="Consolas"/>
                <a:sym typeface="Consolas"/>
              </a:rPr>
              <a:t>28</a:t>
            </a:r>
            <a:r>
              <a:rPr lang="en" sz="1000">
                <a:solidFill>
                  <a:schemeClr val="dk1"/>
                </a:solidFill>
                <a:highlight>
                  <a:srgbClr val="FFFFFF"/>
                </a:highlight>
                <a:latin typeface="Consolas"/>
                <a:ea typeface="Consolas"/>
                <a:cs typeface="Consolas"/>
                <a:sym typeface="Consolas"/>
              </a:rPr>
              <a:t>, </a:t>
            </a:r>
            <a:r>
              <a:rPr lang="en" sz="1000">
                <a:solidFill>
                  <a:srgbClr val="0000FF"/>
                </a:solidFill>
                <a:highlight>
                  <a:srgbClr val="FFFFFF"/>
                </a:highlight>
                <a:latin typeface="Consolas"/>
                <a:ea typeface="Consolas"/>
                <a:cs typeface="Consolas"/>
                <a:sym typeface="Consolas"/>
              </a:rPr>
              <a:t>28</a:t>
            </a:r>
            <a:r>
              <a:rPr lang="en" sz="1000">
                <a:solidFill>
                  <a:schemeClr val="dk1"/>
                </a:solidFill>
                <a:highlight>
                  <a:srgbClr val="FFFFFF"/>
                </a:highlight>
                <a:latin typeface="Consolas"/>
                <a:ea typeface="Consolas"/>
                <a:cs typeface="Consolas"/>
                <a:sym typeface="Consolas"/>
              </a:rPr>
              <a:t>, </a:t>
            </a:r>
            <a:r>
              <a:rPr lang="en" sz="1000">
                <a:solidFill>
                  <a:srgbClr val="0000FF"/>
                </a:solidFill>
                <a:highlight>
                  <a:srgbClr val="FFFFFF"/>
                </a:highlight>
                <a:latin typeface="Consolas"/>
                <a:ea typeface="Consolas"/>
                <a:cs typeface="Consolas"/>
                <a:sym typeface="Consolas"/>
              </a:rPr>
              <a:t>1</a:t>
            </a:r>
            <a:r>
              <a:rPr lang="en" sz="1000">
                <a:solidFill>
                  <a:schemeClr val="dk1"/>
                </a:solidFill>
                <a:highlight>
                  <a:srgbClr val="FFFFFF"/>
                </a:highlight>
                <a:latin typeface="Consolas"/>
                <a:ea typeface="Consolas"/>
                <a:cs typeface="Consolas"/>
                <a:sym typeface="Consolas"/>
              </a:rPr>
              <a:t>])</a:t>
            </a:r>
            <a:endParaRPr i="1" sz="10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000">
                <a:solidFill>
                  <a:schemeClr val="dk1"/>
                </a:solidFill>
                <a:highlight>
                  <a:srgbClr val="FFFFFF"/>
                </a:highlight>
                <a:latin typeface="Consolas"/>
                <a:ea typeface="Consolas"/>
                <a:cs typeface="Consolas"/>
                <a:sym typeface="Consolas"/>
              </a:rPr>
              <a:t>W = tf.</a:t>
            </a:r>
            <a:r>
              <a:rPr b="1" lang="en" sz="1000">
                <a:solidFill>
                  <a:srgbClr val="D84437"/>
                </a:solidFill>
                <a:highlight>
                  <a:srgbClr val="FFFFFF"/>
                </a:highlight>
                <a:latin typeface="Consolas"/>
                <a:ea typeface="Consolas"/>
                <a:cs typeface="Consolas"/>
                <a:sym typeface="Consolas"/>
              </a:rPr>
              <a:t>Variable</a:t>
            </a:r>
            <a:r>
              <a:rPr lang="en" sz="1000">
                <a:solidFill>
                  <a:schemeClr val="dk1"/>
                </a:solidFill>
                <a:highlight>
                  <a:srgbClr val="FFFFFF"/>
                </a:highlight>
                <a:latin typeface="Consolas"/>
                <a:ea typeface="Consolas"/>
                <a:cs typeface="Consolas"/>
                <a:sym typeface="Consolas"/>
              </a:rPr>
              <a:t>(tf.zeros([</a:t>
            </a:r>
            <a:r>
              <a:rPr lang="en" sz="1000">
                <a:solidFill>
                  <a:srgbClr val="0000FF"/>
                </a:solidFill>
                <a:highlight>
                  <a:srgbClr val="FFFFFF"/>
                </a:highlight>
                <a:latin typeface="Consolas"/>
                <a:ea typeface="Consolas"/>
                <a:cs typeface="Consolas"/>
                <a:sym typeface="Consolas"/>
              </a:rPr>
              <a:t>784</a:t>
            </a:r>
            <a:r>
              <a:rPr lang="en" sz="1000">
                <a:solidFill>
                  <a:schemeClr val="dk1"/>
                </a:solidFill>
                <a:highlight>
                  <a:srgbClr val="FFFFFF"/>
                </a:highlight>
                <a:latin typeface="Consolas"/>
                <a:ea typeface="Consolas"/>
                <a:cs typeface="Consolas"/>
                <a:sym typeface="Consolas"/>
              </a:rPr>
              <a:t>, </a:t>
            </a:r>
            <a:r>
              <a:rPr lang="en" sz="1000">
                <a:solidFill>
                  <a:srgbClr val="0000FF"/>
                </a:solidFill>
                <a:highlight>
                  <a:srgbClr val="FFFFFF"/>
                </a:highlight>
                <a:latin typeface="Consolas"/>
                <a:ea typeface="Consolas"/>
                <a:cs typeface="Consolas"/>
                <a:sym typeface="Consolas"/>
              </a:rPr>
              <a:t>10</a:t>
            </a:r>
            <a:r>
              <a:rPr lang="en" sz="1000">
                <a:solidFill>
                  <a:schemeClr val="dk1"/>
                </a:solidFill>
                <a:highlight>
                  <a:srgbClr val="FFFFFF"/>
                </a:highlight>
                <a:latin typeface="Consolas"/>
                <a:ea typeface="Consolas"/>
                <a:cs typeface="Consolas"/>
                <a:sym typeface="Consolas"/>
              </a:rPr>
              <a:t>]))</a:t>
            </a:r>
            <a:endParaRPr i="1" sz="10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000">
                <a:solidFill>
                  <a:schemeClr val="dk1"/>
                </a:solidFill>
                <a:highlight>
                  <a:srgbClr val="FFFFFF"/>
                </a:highlight>
                <a:latin typeface="Consolas"/>
                <a:ea typeface="Consolas"/>
                <a:cs typeface="Consolas"/>
                <a:sym typeface="Consolas"/>
              </a:rPr>
              <a:t>b = tf.</a:t>
            </a:r>
            <a:r>
              <a:rPr b="1" lang="en" sz="1000">
                <a:solidFill>
                  <a:srgbClr val="D84437"/>
                </a:solidFill>
                <a:highlight>
                  <a:srgbClr val="FFFFFF"/>
                </a:highlight>
                <a:latin typeface="Consolas"/>
                <a:ea typeface="Consolas"/>
                <a:cs typeface="Consolas"/>
                <a:sym typeface="Consolas"/>
              </a:rPr>
              <a:t>Variable</a:t>
            </a:r>
            <a:r>
              <a:rPr lang="en" sz="1000">
                <a:solidFill>
                  <a:schemeClr val="dk1"/>
                </a:solidFill>
                <a:highlight>
                  <a:srgbClr val="FFFFFF"/>
                </a:highlight>
                <a:latin typeface="Consolas"/>
                <a:ea typeface="Consolas"/>
                <a:cs typeface="Consolas"/>
                <a:sym typeface="Consolas"/>
              </a:rPr>
              <a:t>(tf.zeros([</a:t>
            </a:r>
            <a:r>
              <a:rPr lang="en" sz="1000">
                <a:solidFill>
                  <a:srgbClr val="0000FF"/>
                </a:solidFill>
                <a:highlight>
                  <a:srgbClr val="FFFFFF"/>
                </a:highlight>
                <a:latin typeface="Consolas"/>
                <a:ea typeface="Consolas"/>
                <a:cs typeface="Consolas"/>
                <a:sym typeface="Consolas"/>
              </a:rPr>
              <a:t>10</a:t>
            </a:r>
            <a:r>
              <a:rPr lang="en"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000">
                <a:solidFill>
                  <a:schemeClr val="dk1"/>
                </a:solidFill>
                <a:highlight>
                  <a:srgbClr val="FFFFFF"/>
                </a:highlight>
                <a:latin typeface="Consolas"/>
                <a:ea typeface="Consolas"/>
                <a:cs typeface="Consolas"/>
                <a:sym typeface="Consolas"/>
              </a:rPr>
              <a:t>init = </a:t>
            </a:r>
            <a:r>
              <a:rPr lang="en" sz="1000">
                <a:solidFill>
                  <a:schemeClr val="dk1"/>
                </a:solidFill>
                <a:highlight>
                  <a:schemeClr val="lt1"/>
                </a:highlight>
                <a:latin typeface="Consolas"/>
                <a:ea typeface="Consolas"/>
                <a:cs typeface="Consolas"/>
                <a:sym typeface="Consolas"/>
              </a:rPr>
              <a:t>tf.initialize_all_variables()</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0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rPr i="1" lang="en" sz="1000">
                <a:solidFill>
                  <a:srgbClr val="808080"/>
                </a:solidFill>
                <a:highlight>
                  <a:srgbClr val="FFFFFF"/>
                </a:highlight>
                <a:latin typeface="Consolas"/>
                <a:ea typeface="Consolas"/>
                <a:cs typeface="Consolas"/>
                <a:sym typeface="Consolas"/>
              </a:rPr>
              <a:t># model</a:t>
            </a:r>
            <a:endParaRPr i="1" sz="10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000">
                <a:solidFill>
                  <a:schemeClr val="dk1"/>
                </a:solidFill>
                <a:highlight>
                  <a:srgbClr val="FFFFFF"/>
                </a:highlight>
                <a:latin typeface="Consolas"/>
                <a:ea typeface="Consolas"/>
                <a:cs typeface="Consolas"/>
                <a:sym typeface="Consolas"/>
              </a:rPr>
              <a:t>Y=tf.nn.softmax(tf.matmul(tf.reshape(X,[-</a:t>
            </a:r>
            <a:r>
              <a:rPr lang="en" sz="1000">
                <a:solidFill>
                  <a:srgbClr val="0000FF"/>
                </a:solidFill>
                <a:highlight>
                  <a:srgbClr val="FFFFFF"/>
                </a:highlight>
                <a:latin typeface="Consolas"/>
                <a:ea typeface="Consolas"/>
                <a:cs typeface="Consolas"/>
                <a:sym typeface="Consolas"/>
              </a:rPr>
              <a:t>1</a:t>
            </a:r>
            <a:r>
              <a:rPr lang="en" sz="1000">
                <a:solidFill>
                  <a:schemeClr val="dk1"/>
                </a:solidFill>
                <a:highlight>
                  <a:srgbClr val="FFFFFF"/>
                </a:highlight>
                <a:latin typeface="Consolas"/>
                <a:ea typeface="Consolas"/>
                <a:cs typeface="Consolas"/>
                <a:sym typeface="Consolas"/>
              </a:rPr>
              <a:t>, </a:t>
            </a:r>
            <a:r>
              <a:rPr lang="en" sz="1000">
                <a:solidFill>
                  <a:srgbClr val="0000FF"/>
                </a:solidFill>
                <a:highlight>
                  <a:srgbClr val="FFFFFF"/>
                </a:highlight>
                <a:latin typeface="Consolas"/>
                <a:ea typeface="Consolas"/>
                <a:cs typeface="Consolas"/>
                <a:sym typeface="Consolas"/>
              </a:rPr>
              <a:t>784</a:t>
            </a:r>
            <a:r>
              <a:rPr lang="en" sz="1000">
                <a:solidFill>
                  <a:schemeClr val="dk1"/>
                </a:solidFill>
                <a:highlight>
                  <a:srgbClr val="FFFFFF"/>
                </a:highlight>
                <a:latin typeface="Consolas"/>
                <a:ea typeface="Consolas"/>
                <a:cs typeface="Consolas"/>
                <a:sym typeface="Consolas"/>
              </a:rPr>
              <a:t>]), W) + b)</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i="1" lang="en" sz="1000">
                <a:solidFill>
                  <a:srgbClr val="808080"/>
                </a:solidFill>
                <a:highlight>
                  <a:srgbClr val="FFFFFF"/>
                </a:highlight>
                <a:latin typeface="Consolas"/>
                <a:ea typeface="Consolas"/>
                <a:cs typeface="Consolas"/>
                <a:sym typeface="Consolas"/>
              </a:rPr>
              <a:t># placeholder for correct answers</a:t>
            </a:r>
            <a:endParaRPr sz="10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000">
                <a:solidFill>
                  <a:schemeClr val="dk1"/>
                </a:solidFill>
                <a:highlight>
                  <a:srgbClr val="FFFFFF"/>
                </a:highlight>
                <a:latin typeface="Consolas"/>
                <a:ea typeface="Consolas"/>
                <a:cs typeface="Consolas"/>
                <a:sym typeface="Consolas"/>
              </a:rPr>
              <a:t>Y_ = tf.</a:t>
            </a:r>
            <a:r>
              <a:rPr lang="en" sz="1000">
                <a:highlight>
                  <a:srgbClr val="FFFFFF"/>
                </a:highlight>
                <a:latin typeface="Consolas"/>
                <a:ea typeface="Consolas"/>
                <a:cs typeface="Consolas"/>
                <a:sym typeface="Consolas"/>
              </a:rPr>
              <a:t>placeholder</a:t>
            </a:r>
            <a:r>
              <a:rPr lang="en" sz="1000">
                <a:solidFill>
                  <a:schemeClr val="dk1"/>
                </a:solidFill>
                <a:highlight>
                  <a:srgbClr val="FFFFFF"/>
                </a:highlight>
                <a:latin typeface="Consolas"/>
                <a:ea typeface="Consolas"/>
                <a:cs typeface="Consolas"/>
                <a:sym typeface="Consolas"/>
              </a:rPr>
              <a:t>(tf.float32, [</a:t>
            </a:r>
            <a:r>
              <a:rPr b="1" lang="en" sz="1000">
                <a:solidFill>
                  <a:srgbClr val="000080"/>
                </a:solidFill>
                <a:highlight>
                  <a:srgbClr val="FFFFFF"/>
                </a:highlight>
                <a:latin typeface="Consolas"/>
                <a:ea typeface="Consolas"/>
                <a:cs typeface="Consolas"/>
                <a:sym typeface="Consolas"/>
              </a:rPr>
              <a:t>None</a:t>
            </a:r>
            <a:r>
              <a:rPr lang="en" sz="1000">
                <a:solidFill>
                  <a:schemeClr val="dk1"/>
                </a:solidFill>
                <a:highlight>
                  <a:srgbClr val="FFFFFF"/>
                </a:highlight>
                <a:latin typeface="Consolas"/>
                <a:ea typeface="Consolas"/>
                <a:cs typeface="Consolas"/>
                <a:sym typeface="Consolas"/>
              </a:rPr>
              <a:t>, </a:t>
            </a:r>
            <a:r>
              <a:rPr lang="en" sz="1000">
                <a:solidFill>
                  <a:srgbClr val="0000FF"/>
                </a:solidFill>
                <a:highlight>
                  <a:srgbClr val="FFFFFF"/>
                </a:highlight>
                <a:latin typeface="Consolas"/>
                <a:ea typeface="Consolas"/>
                <a:cs typeface="Consolas"/>
                <a:sym typeface="Consolas"/>
              </a:rPr>
              <a:t>10</a:t>
            </a:r>
            <a:r>
              <a:rPr lang="en"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i="1" lang="en" sz="1000">
                <a:solidFill>
                  <a:srgbClr val="808080"/>
                </a:solidFill>
                <a:highlight>
                  <a:srgbClr val="FFFFFF"/>
                </a:highlight>
                <a:latin typeface="Consolas"/>
                <a:ea typeface="Consolas"/>
                <a:cs typeface="Consolas"/>
                <a:sym typeface="Consolas"/>
              </a:rPr>
              <a:t># loss function</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000">
                <a:solidFill>
                  <a:schemeClr val="dk1"/>
                </a:solidFill>
                <a:highlight>
                  <a:srgbClr val="FFFFFF"/>
                </a:highlight>
                <a:latin typeface="Consolas"/>
                <a:ea typeface="Consolas"/>
                <a:cs typeface="Consolas"/>
                <a:sym typeface="Consolas"/>
              </a:rPr>
              <a:t>cross_entropy = -tf.reduce_sum(Y_ * tf.log(Y))</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i="1" lang="en" sz="1000">
                <a:solidFill>
                  <a:srgbClr val="808080"/>
                </a:solidFill>
                <a:highlight>
                  <a:srgbClr val="FFFFFF"/>
                </a:highlight>
                <a:latin typeface="Consolas"/>
                <a:ea typeface="Consolas"/>
                <a:cs typeface="Consolas"/>
                <a:sym typeface="Consolas"/>
              </a:rPr>
              <a:t># % of correct answers found in batch</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000">
                <a:solidFill>
                  <a:schemeClr val="dk1"/>
                </a:solidFill>
                <a:highlight>
                  <a:srgbClr val="FFFFFF"/>
                </a:highlight>
                <a:latin typeface="Consolas"/>
                <a:ea typeface="Consolas"/>
                <a:cs typeface="Consolas"/>
                <a:sym typeface="Consolas"/>
              </a:rPr>
              <a:t>is_correct = tf.equal(tf.argmax(Y,</a:t>
            </a:r>
            <a:r>
              <a:rPr lang="en" sz="1000">
                <a:solidFill>
                  <a:srgbClr val="0000FF"/>
                </a:solidFill>
                <a:highlight>
                  <a:srgbClr val="FFFFFF"/>
                </a:highlight>
                <a:latin typeface="Consolas"/>
                <a:ea typeface="Consolas"/>
                <a:cs typeface="Consolas"/>
                <a:sym typeface="Consolas"/>
              </a:rPr>
              <a:t>1</a:t>
            </a:r>
            <a:r>
              <a:rPr lang="en" sz="1000">
                <a:solidFill>
                  <a:schemeClr val="dk1"/>
                </a:solidFill>
                <a:highlight>
                  <a:srgbClr val="FFFFFF"/>
                </a:highlight>
                <a:latin typeface="Consolas"/>
                <a:ea typeface="Consolas"/>
                <a:cs typeface="Consolas"/>
                <a:sym typeface="Consolas"/>
              </a:rPr>
              <a:t>), tf.argmax(Y_,</a:t>
            </a:r>
            <a:r>
              <a:rPr lang="en" sz="1000">
                <a:solidFill>
                  <a:srgbClr val="0000FF"/>
                </a:solidFill>
                <a:highlight>
                  <a:srgbClr val="FFFFFF"/>
                </a:highlight>
                <a:latin typeface="Consolas"/>
                <a:ea typeface="Consolas"/>
                <a:cs typeface="Consolas"/>
                <a:sym typeface="Consolas"/>
              </a:rPr>
              <a:t>1</a:t>
            </a:r>
            <a:r>
              <a:rPr lang="en"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000">
                <a:solidFill>
                  <a:schemeClr val="dk1"/>
                </a:solidFill>
                <a:highlight>
                  <a:srgbClr val="FFFFFF"/>
                </a:highlight>
                <a:latin typeface="Consolas"/>
                <a:ea typeface="Consolas"/>
                <a:cs typeface="Consolas"/>
                <a:sym typeface="Consolas"/>
              </a:rPr>
              <a:t>accuracy = tf.reduce_mean(tf.cast(is_correct,tf.float32))</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solidFill>
                <a:srgbClr val="660099"/>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000">
              <a:solidFill>
                <a:srgbClr val="808080"/>
              </a:solidFill>
              <a:highlight>
                <a:srgbClr val="FFFFFF"/>
              </a:highlight>
              <a:latin typeface="Consolas"/>
              <a:ea typeface="Consolas"/>
              <a:cs typeface="Consolas"/>
              <a:sym typeface="Consolas"/>
            </a:endParaRPr>
          </a:p>
        </p:txBody>
      </p:sp>
      <p:sp>
        <p:nvSpPr>
          <p:cNvPr id="606" name="Google Shape;606;p30"/>
          <p:cNvSpPr txBox="1"/>
          <p:nvPr/>
        </p:nvSpPr>
        <p:spPr>
          <a:xfrm>
            <a:off x="4477663" y="1230325"/>
            <a:ext cx="4711800" cy="3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highlight>
                  <a:schemeClr val="lt1"/>
                </a:highlight>
                <a:latin typeface="Consolas"/>
                <a:ea typeface="Consolas"/>
                <a:cs typeface="Consolas"/>
                <a:sym typeface="Consolas"/>
              </a:rPr>
              <a:t>optimizer = </a:t>
            </a:r>
            <a:r>
              <a:rPr lang="en" sz="1000">
                <a:solidFill>
                  <a:schemeClr val="dk1"/>
                </a:solidFill>
                <a:highlight>
                  <a:schemeClr val="lt1"/>
                </a:highlight>
                <a:latin typeface="Consolas"/>
                <a:ea typeface="Consolas"/>
                <a:cs typeface="Consolas"/>
                <a:sym typeface="Consolas"/>
              </a:rPr>
              <a:t>tf.train.</a:t>
            </a:r>
            <a:r>
              <a:rPr b="1" lang="en" sz="1000">
                <a:solidFill>
                  <a:srgbClr val="D84437"/>
                </a:solidFill>
                <a:highlight>
                  <a:schemeClr val="lt1"/>
                </a:highlight>
                <a:latin typeface="Consolas"/>
                <a:ea typeface="Consolas"/>
                <a:cs typeface="Consolas"/>
                <a:sym typeface="Consolas"/>
              </a:rPr>
              <a:t>GradientDescentOptimizer</a:t>
            </a:r>
            <a:r>
              <a:rPr lang="en" sz="1000">
                <a:solidFill>
                  <a:schemeClr val="dk1"/>
                </a:solidFill>
                <a:highlight>
                  <a:schemeClr val="lt1"/>
                </a:highlight>
                <a:latin typeface="Consolas"/>
                <a:ea typeface="Consolas"/>
                <a:cs typeface="Consolas"/>
                <a:sym typeface="Consolas"/>
              </a:rPr>
              <a:t>(</a:t>
            </a:r>
            <a:r>
              <a:rPr lang="en" sz="1000">
                <a:solidFill>
                  <a:srgbClr val="0000FF"/>
                </a:solidFill>
                <a:highlight>
                  <a:schemeClr val="lt1"/>
                </a:highlight>
                <a:latin typeface="Consolas"/>
                <a:ea typeface="Consolas"/>
                <a:cs typeface="Consolas"/>
                <a:sym typeface="Consolas"/>
              </a:rPr>
              <a:t>0.003</a:t>
            </a:r>
            <a:r>
              <a:rPr lang="en" sz="1000">
                <a:solidFill>
                  <a:schemeClr val="dk1"/>
                </a:solidFill>
                <a:highlight>
                  <a:schemeClr val="lt1"/>
                </a:highlight>
                <a:latin typeface="Consolas"/>
                <a:ea typeface="Consolas"/>
                <a:cs typeface="Consolas"/>
                <a:sym typeface="Consolas"/>
              </a:rPr>
              <a:t>)</a:t>
            </a:r>
            <a:endParaRPr sz="1000">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660099"/>
                </a:solidFill>
                <a:highlight>
                  <a:schemeClr val="lt1"/>
                </a:highlight>
                <a:latin typeface="Consolas"/>
                <a:ea typeface="Consolas"/>
                <a:cs typeface="Consolas"/>
                <a:sym typeface="Consolas"/>
              </a:rPr>
              <a:t>train_step</a:t>
            </a:r>
            <a:r>
              <a:rPr lang="en" sz="1000">
                <a:solidFill>
                  <a:schemeClr val="dk1"/>
                </a:solidFill>
                <a:highlight>
                  <a:schemeClr val="lt1"/>
                </a:highlight>
                <a:latin typeface="Consolas"/>
                <a:ea typeface="Consolas"/>
                <a:cs typeface="Consolas"/>
                <a:sym typeface="Consolas"/>
              </a:rPr>
              <a:t> = optimizer.minimize(cross_entropy)</a:t>
            </a:r>
            <a:endParaRPr i="1" sz="1000">
              <a:solidFill>
                <a:srgbClr val="808080"/>
              </a:solidFill>
              <a:highlight>
                <a:schemeClr val="lt1"/>
              </a:highlight>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b="1" sz="10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b="1" sz="10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000">
                <a:solidFill>
                  <a:srgbClr val="660099"/>
                </a:solidFill>
                <a:highlight>
                  <a:srgbClr val="FFFFFF"/>
                </a:highlight>
                <a:latin typeface="Consolas"/>
                <a:ea typeface="Consolas"/>
                <a:cs typeface="Consolas"/>
                <a:sym typeface="Consolas"/>
              </a:rPr>
              <a:t>sess</a:t>
            </a:r>
            <a:r>
              <a:rPr b="1" lang="en" sz="1000">
                <a:solidFill>
                  <a:srgbClr val="000080"/>
                </a:solidFill>
                <a:highlight>
                  <a:srgbClr val="FFFFFF"/>
                </a:highlight>
                <a:latin typeface="Consolas"/>
                <a:ea typeface="Consolas"/>
                <a:cs typeface="Consolas"/>
                <a:sym typeface="Consolas"/>
              </a:rPr>
              <a:t> = </a:t>
            </a:r>
            <a:r>
              <a:rPr lang="en" sz="1000">
                <a:solidFill>
                  <a:schemeClr val="dk1"/>
                </a:solidFill>
                <a:highlight>
                  <a:srgbClr val="FFFFFF"/>
                </a:highlight>
                <a:latin typeface="Consolas"/>
                <a:ea typeface="Consolas"/>
                <a:cs typeface="Consolas"/>
                <a:sym typeface="Consolas"/>
              </a:rPr>
              <a:t>tf.Session()</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000">
                <a:solidFill>
                  <a:srgbClr val="660099"/>
                </a:solidFill>
                <a:highlight>
                  <a:schemeClr val="lt1"/>
                </a:highlight>
                <a:latin typeface="Consolas"/>
                <a:ea typeface="Consolas"/>
                <a:cs typeface="Consolas"/>
                <a:sym typeface="Consolas"/>
              </a:rPr>
              <a:t>sess</a:t>
            </a:r>
            <a:r>
              <a:rPr lang="en" sz="1000">
                <a:solidFill>
                  <a:schemeClr val="dk1"/>
                </a:solidFill>
                <a:highlight>
                  <a:srgbClr val="FFFFFF"/>
                </a:highlight>
                <a:latin typeface="Consolas"/>
                <a:ea typeface="Consolas"/>
                <a:cs typeface="Consolas"/>
                <a:sym typeface="Consolas"/>
              </a:rPr>
              <a:t>.run(init)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000">
                <a:solidFill>
                  <a:schemeClr val="dk1"/>
                </a:solidFill>
                <a:highlight>
                  <a:srgbClr val="FFFFFF"/>
                </a:highlight>
                <a:latin typeface="Consolas"/>
                <a:ea typeface="Consolas"/>
                <a:cs typeface="Consolas"/>
                <a:sym typeface="Consolas"/>
              </a:rPr>
              <a:t>for i in range(10000):</a:t>
            </a:r>
            <a:endParaRPr sz="1000">
              <a:solidFill>
                <a:schemeClr val="dk1"/>
              </a:solidFill>
              <a:highlight>
                <a:srgbClr val="FFFFFF"/>
              </a:highlight>
              <a:latin typeface="Consolas"/>
              <a:ea typeface="Consolas"/>
              <a:cs typeface="Consolas"/>
              <a:sym typeface="Consolas"/>
            </a:endParaRPr>
          </a:p>
          <a:p>
            <a:pPr indent="0" lvl="0" marL="457200" rtl="0" algn="l">
              <a:spcBef>
                <a:spcPts val="0"/>
              </a:spcBef>
              <a:spcAft>
                <a:spcPts val="0"/>
              </a:spcAft>
              <a:buNone/>
            </a:pPr>
            <a:r>
              <a:rPr i="1" lang="en" sz="1000">
                <a:solidFill>
                  <a:srgbClr val="808080"/>
                </a:solidFill>
                <a:highlight>
                  <a:srgbClr val="FFFFFF"/>
                </a:highlight>
                <a:latin typeface="Consolas"/>
                <a:ea typeface="Consolas"/>
                <a:cs typeface="Consolas"/>
                <a:sym typeface="Consolas"/>
              </a:rPr>
              <a:t># load batch of images and correct answers</a:t>
            </a:r>
            <a:endParaRPr i="1" sz="1000">
              <a:solidFill>
                <a:srgbClr val="808080"/>
              </a:solidFill>
              <a:highlight>
                <a:srgbClr val="FFFFFF"/>
              </a:highlight>
              <a:latin typeface="Consolas"/>
              <a:ea typeface="Consolas"/>
              <a:cs typeface="Consolas"/>
              <a:sym typeface="Consolas"/>
            </a:endParaRPr>
          </a:p>
          <a:p>
            <a:pPr indent="0" lvl="0" marL="457200" rtl="0" algn="l">
              <a:spcBef>
                <a:spcPts val="0"/>
              </a:spcBef>
              <a:spcAft>
                <a:spcPts val="0"/>
              </a:spcAft>
              <a:buNone/>
            </a:pPr>
            <a:r>
              <a:rPr lang="en" sz="1000">
                <a:solidFill>
                  <a:schemeClr val="dk1"/>
                </a:solidFill>
                <a:highlight>
                  <a:srgbClr val="FFFFFF"/>
                </a:highlight>
                <a:latin typeface="Consolas"/>
                <a:ea typeface="Consolas"/>
                <a:cs typeface="Consolas"/>
                <a:sym typeface="Consolas"/>
              </a:rPr>
              <a:t>batch_X, batch_Y = mnist.train.next_batch(</a:t>
            </a:r>
            <a:r>
              <a:rPr lang="en" sz="1000">
                <a:solidFill>
                  <a:srgbClr val="0000FF"/>
                </a:solidFill>
                <a:highlight>
                  <a:srgbClr val="FFFFFF"/>
                </a:highlight>
                <a:latin typeface="Consolas"/>
                <a:ea typeface="Consolas"/>
                <a:cs typeface="Consolas"/>
                <a:sym typeface="Consolas"/>
              </a:rPr>
              <a:t>100</a:t>
            </a:r>
            <a:r>
              <a:rPr lang="en"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457200" rtl="0" algn="l">
              <a:spcBef>
                <a:spcPts val="0"/>
              </a:spcBef>
              <a:spcAft>
                <a:spcPts val="0"/>
              </a:spcAft>
              <a:buNone/>
            </a:pPr>
            <a:r>
              <a:rPr lang="en" sz="1000">
                <a:solidFill>
                  <a:srgbClr val="660099"/>
                </a:solidFill>
                <a:highlight>
                  <a:srgbClr val="FFFFFF"/>
                </a:highlight>
                <a:latin typeface="Consolas"/>
                <a:ea typeface="Consolas"/>
                <a:cs typeface="Consolas"/>
                <a:sym typeface="Consolas"/>
              </a:rPr>
              <a:t>train_data</a:t>
            </a:r>
            <a:r>
              <a:rPr lang="en" sz="1000">
                <a:solidFill>
                  <a:schemeClr val="dk1"/>
                </a:solidFill>
                <a:highlight>
                  <a:srgbClr val="FFFFFF"/>
                </a:highlight>
                <a:latin typeface="Consolas"/>
                <a:ea typeface="Consolas"/>
                <a:cs typeface="Consolas"/>
                <a:sym typeface="Consolas"/>
              </a:rPr>
              <a:t>={X: batch_X, Y_: batch_Y}</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457200" rtl="0" algn="l">
              <a:spcBef>
                <a:spcPts val="0"/>
              </a:spcBef>
              <a:spcAft>
                <a:spcPts val="0"/>
              </a:spcAft>
              <a:buNone/>
            </a:pPr>
            <a:r>
              <a:rPr i="1" lang="en" sz="1000">
                <a:solidFill>
                  <a:srgbClr val="808080"/>
                </a:solidFill>
                <a:highlight>
                  <a:srgbClr val="FFFFFF"/>
                </a:highlight>
                <a:latin typeface="Consolas"/>
                <a:ea typeface="Consolas"/>
                <a:cs typeface="Consolas"/>
                <a:sym typeface="Consolas"/>
              </a:rPr>
              <a:t># train</a:t>
            </a:r>
            <a:endParaRPr sz="1000">
              <a:solidFill>
                <a:srgbClr val="808080"/>
              </a:solidFill>
              <a:highlight>
                <a:srgbClr val="FFFFFF"/>
              </a:highlight>
              <a:latin typeface="Consolas"/>
              <a:ea typeface="Consolas"/>
              <a:cs typeface="Consolas"/>
              <a:sym typeface="Consolas"/>
            </a:endParaRPr>
          </a:p>
          <a:p>
            <a:pPr indent="0" lvl="0" marL="457200" rtl="0" algn="l">
              <a:spcBef>
                <a:spcPts val="0"/>
              </a:spcBef>
              <a:spcAft>
                <a:spcPts val="0"/>
              </a:spcAft>
              <a:buNone/>
            </a:pPr>
            <a:r>
              <a:rPr lang="en" sz="1000">
                <a:solidFill>
                  <a:srgbClr val="660099"/>
                </a:solidFill>
                <a:highlight>
                  <a:schemeClr val="lt1"/>
                </a:highlight>
                <a:latin typeface="Consolas"/>
                <a:ea typeface="Consolas"/>
                <a:cs typeface="Consolas"/>
                <a:sym typeface="Consolas"/>
              </a:rPr>
              <a:t>sess</a:t>
            </a:r>
            <a:r>
              <a:rPr lang="en" sz="1000">
                <a:solidFill>
                  <a:schemeClr val="dk1"/>
                </a:solidFill>
                <a:highlight>
                  <a:srgbClr val="FFFFFF"/>
                </a:highlight>
                <a:latin typeface="Consolas"/>
                <a:ea typeface="Consolas"/>
                <a:cs typeface="Consolas"/>
                <a:sym typeface="Consolas"/>
              </a:rPr>
              <a:t>.</a:t>
            </a:r>
            <a:r>
              <a:rPr b="1" lang="en" sz="1000">
                <a:solidFill>
                  <a:srgbClr val="D84437"/>
                </a:solidFill>
                <a:highlight>
                  <a:srgbClr val="FFFFFF"/>
                </a:highlight>
                <a:latin typeface="Consolas"/>
                <a:ea typeface="Consolas"/>
                <a:cs typeface="Consolas"/>
                <a:sym typeface="Consolas"/>
              </a:rPr>
              <a:t>run</a:t>
            </a:r>
            <a:r>
              <a:rPr lang="en" sz="1000">
                <a:solidFill>
                  <a:schemeClr val="dk1"/>
                </a:solidFill>
                <a:highlight>
                  <a:srgbClr val="FFFFFF"/>
                </a:highlight>
                <a:latin typeface="Consolas"/>
                <a:ea typeface="Consolas"/>
                <a:cs typeface="Consolas"/>
                <a:sym typeface="Consolas"/>
              </a:rPr>
              <a:t>(</a:t>
            </a:r>
            <a:r>
              <a:rPr lang="en" sz="1000">
                <a:solidFill>
                  <a:srgbClr val="660099"/>
                </a:solidFill>
                <a:highlight>
                  <a:srgbClr val="FFFFFF"/>
                </a:highlight>
                <a:latin typeface="Consolas"/>
                <a:ea typeface="Consolas"/>
                <a:cs typeface="Consolas"/>
                <a:sym typeface="Consolas"/>
              </a:rPr>
              <a:t>train_step</a:t>
            </a:r>
            <a:r>
              <a:rPr lang="en" sz="1000">
                <a:solidFill>
                  <a:schemeClr val="dk1"/>
                </a:solidFill>
                <a:highlight>
                  <a:srgbClr val="FFFFFF"/>
                </a:highlight>
                <a:latin typeface="Consolas"/>
                <a:ea typeface="Consolas"/>
                <a:cs typeface="Consolas"/>
                <a:sym typeface="Consolas"/>
              </a:rPr>
              <a:t>, </a:t>
            </a:r>
            <a:r>
              <a:rPr lang="en" sz="1000">
                <a:highlight>
                  <a:srgbClr val="FFFFFF"/>
                </a:highlight>
                <a:latin typeface="Consolas"/>
                <a:ea typeface="Consolas"/>
                <a:cs typeface="Consolas"/>
                <a:sym typeface="Consolas"/>
              </a:rPr>
              <a:t>feed_dict</a:t>
            </a:r>
            <a:r>
              <a:rPr lang="en" sz="1000">
                <a:solidFill>
                  <a:schemeClr val="dk1"/>
                </a:solidFill>
                <a:highlight>
                  <a:srgbClr val="FFFFFF"/>
                </a:highlight>
                <a:latin typeface="Consolas"/>
                <a:ea typeface="Consolas"/>
                <a:cs typeface="Consolas"/>
                <a:sym typeface="Consolas"/>
              </a:rPr>
              <a:t>=</a:t>
            </a:r>
            <a:r>
              <a:rPr lang="en" sz="1000">
                <a:solidFill>
                  <a:srgbClr val="660099"/>
                </a:solidFill>
                <a:highlight>
                  <a:srgbClr val="FFFFFF"/>
                </a:highlight>
                <a:latin typeface="Consolas"/>
                <a:ea typeface="Consolas"/>
                <a:cs typeface="Consolas"/>
                <a:sym typeface="Consolas"/>
              </a:rPr>
              <a:t>train_data</a:t>
            </a:r>
            <a:r>
              <a:rPr lang="en"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000">
                <a:solidFill>
                  <a:srgbClr val="D84437"/>
                </a:solidFill>
                <a:highlight>
                  <a:srgbClr val="FFFFFF"/>
                </a:highlight>
                <a:latin typeface="Consolas"/>
                <a:ea typeface="Consolas"/>
                <a:cs typeface="Consolas"/>
                <a:sym typeface="Consolas"/>
              </a:rPr>
              <a:t>	</a:t>
            </a:r>
            <a:r>
              <a:rPr i="1" lang="en" sz="1000">
                <a:solidFill>
                  <a:srgbClr val="808080"/>
                </a:solidFill>
                <a:highlight>
                  <a:srgbClr val="FFFFFF"/>
                </a:highlight>
                <a:latin typeface="Consolas"/>
                <a:ea typeface="Consolas"/>
                <a:cs typeface="Consolas"/>
                <a:sym typeface="Consolas"/>
              </a:rPr>
              <a:t># success ? add code to print it</a:t>
            </a:r>
            <a:endParaRPr sz="1000">
              <a:solidFill>
                <a:srgbClr val="808080"/>
              </a:solidFill>
              <a:highlight>
                <a:srgbClr val="FFFFFF"/>
              </a:highlight>
              <a:latin typeface="Consolas"/>
              <a:ea typeface="Consolas"/>
              <a:cs typeface="Consolas"/>
              <a:sym typeface="Consolas"/>
            </a:endParaRPr>
          </a:p>
          <a:p>
            <a:pPr indent="0" lvl="0" marL="457200" rtl="0" algn="l">
              <a:spcBef>
                <a:spcPts val="0"/>
              </a:spcBef>
              <a:spcAft>
                <a:spcPts val="0"/>
              </a:spcAft>
              <a:buNone/>
            </a:pPr>
            <a:r>
              <a:rPr lang="en" sz="1000">
                <a:solidFill>
                  <a:schemeClr val="dk1"/>
                </a:solidFill>
                <a:highlight>
                  <a:srgbClr val="FFFFFF"/>
                </a:highlight>
                <a:latin typeface="Consolas"/>
                <a:ea typeface="Consolas"/>
                <a:cs typeface="Consolas"/>
                <a:sym typeface="Consolas"/>
              </a:rPr>
              <a:t>a,c = </a:t>
            </a:r>
            <a:r>
              <a:rPr lang="en" sz="1000">
                <a:solidFill>
                  <a:srgbClr val="660099"/>
                </a:solidFill>
                <a:highlight>
                  <a:schemeClr val="lt1"/>
                </a:highlight>
                <a:latin typeface="Consolas"/>
                <a:ea typeface="Consolas"/>
                <a:cs typeface="Consolas"/>
                <a:sym typeface="Consolas"/>
              </a:rPr>
              <a:t>sess</a:t>
            </a:r>
            <a:r>
              <a:rPr lang="en" sz="1000">
                <a:solidFill>
                  <a:schemeClr val="dk1"/>
                </a:solidFill>
                <a:highlight>
                  <a:srgbClr val="FFFFFF"/>
                </a:highlight>
                <a:latin typeface="Consolas"/>
                <a:ea typeface="Consolas"/>
                <a:cs typeface="Consolas"/>
                <a:sym typeface="Consolas"/>
              </a:rPr>
              <a:t>.run([accuracy, cross_entropy], </a:t>
            </a:r>
            <a:r>
              <a:rPr lang="en" sz="1000">
                <a:solidFill>
                  <a:srgbClr val="660099"/>
                </a:solidFill>
                <a:highlight>
                  <a:srgbClr val="FFFFFF"/>
                </a:highlight>
                <a:latin typeface="Consolas"/>
                <a:ea typeface="Consolas"/>
                <a:cs typeface="Consolas"/>
                <a:sym typeface="Consolas"/>
              </a:rPr>
              <a:t>feed</a:t>
            </a:r>
            <a:r>
              <a:rPr lang="en" sz="1000">
                <a:solidFill>
                  <a:schemeClr val="dk1"/>
                </a:solidFill>
                <a:highlight>
                  <a:srgbClr val="FFFFFF"/>
                </a:highlight>
                <a:latin typeface="Consolas"/>
                <a:ea typeface="Consolas"/>
                <a:cs typeface="Consolas"/>
                <a:sym typeface="Consolas"/>
              </a:rPr>
              <a:t>=</a:t>
            </a:r>
            <a:r>
              <a:rPr lang="en" sz="1000">
                <a:solidFill>
                  <a:srgbClr val="660099"/>
                </a:solidFill>
                <a:highlight>
                  <a:srgbClr val="FFFFFF"/>
                </a:highlight>
                <a:latin typeface="Consolas"/>
                <a:ea typeface="Consolas"/>
                <a:cs typeface="Consolas"/>
                <a:sym typeface="Consolas"/>
              </a:rPr>
              <a:t>train_data</a:t>
            </a:r>
            <a:r>
              <a:rPr lang="en"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000">
                <a:solidFill>
                  <a:srgbClr val="D84437"/>
                </a:solidFill>
                <a:highlight>
                  <a:srgbClr val="FFFFFF"/>
                </a:highlight>
                <a:latin typeface="Consolas"/>
                <a:ea typeface="Consolas"/>
                <a:cs typeface="Consolas"/>
                <a:sym typeface="Consolas"/>
              </a:rPr>
              <a:t>	</a:t>
            </a:r>
            <a:r>
              <a:rPr i="1" lang="en" sz="1000">
                <a:solidFill>
                  <a:srgbClr val="808080"/>
                </a:solidFill>
                <a:highlight>
                  <a:srgbClr val="FFFFFF"/>
                </a:highlight>
                <a:latin typeface="Consolas"/>
                <a:ea typeface="Consolas"/>
                <a:cs typeface="Consolas"/>
                <a:sym typeface="Consolas"/>
              </a:rPr>
              <a:t># success on test data ?</a:t>
            </a:r>
            <a:endParaRPr sz="1000">
              <a:solidFill>
                <a:srgbClr val="808080"/>
              </a:solidFill>
              <a:highlight>
                <a:srgbClr val="FFFFFF"/>
              </a:highlight>
              <a:latin typeface="Consolas"/>
              <a:ea typeface="Consolas"/>
              <a:cs typeface="Consolas"/>
              <a:sym typeface="Consolas"/>
            </a:endParaRPr>
          </a:p>
          <a:p>
            <a:pPr indent="0" lvl="0" marL="457200" rtl="0" algn="l">
              <a:spcBef>
                <a:spcPts val="0"/>
              </a:spcBef>
              <a:spcAft>
                <a:spcPts val="0"/>
              </a:spcAft>
              <a:buNone/>
            </a:pPr>
            <a:r>
              <a:rPr lang="en" sz="1000">
                <a:solidFill>
                  <a:srgbClr val="660099"/>
                </a:solidFill>
                <a:highlight>
                  <a:srgbClr val="FFFFFF"/>
                </a:highlight>
                <a:latin typeface="Consolas"/>
                <a:ea typeface="Consolas"/>
                <a:cs typeface="Consolas"/>
                <a:sym typeface="Consolas"/>
              </a:rPr>
              <a:t>test_data</a:t>
            </a:r>
            <a:r>
              <a:rPr lang="en" sz="1000">
                <a:solidFill>
                  <a:schemeClr val="dk1"/>
                </a:solidFill>
                <a:highlight>
                  <a:srgbClr val="FFFFFF"/>
                </a:highlight>
                <a:latin typeface="Consolas"/>
                <a:ea typeface="Consolas"/>
                <a:cs typeface="Consolas"/>
                <a:sym typeface="Consolas"/>
              </a:rPr>
              <a:t>={X:mnist.test.images, Y_:mnist.test.labels}</a:t>
            </a:r>
            <a:endParaRPr sz="1000">
              <a:solidFill>
                <a:schemeClr val="dk1"/>
              </a:solidFill>
              <a:highlight>
                <a:srgbClr val="FFFFFF"/>
              </a:highlight>
              <a:latin typeface="Consolas"/>
              <a:ea typeface="Consolas"/>
              <a:cs typeface="Consolas"/>
              <a:sym typeface="Consolas"/>
            </a:endParaRPr>
          </a:p>
          <a:p>
            <a:pPr indent="0" lvl="0" marL="457200" rtl="0" algn="l">
              <a:spcBef>
                <a:spcPts val="0"/>
              </a:spcBef>
              <a:spcAft>
                <a:spcPts val="0"/>
              </a:spcAft>
              <a:buNone/>
            </a:pPr>
            <a:r>
              <a:rPr lang="en" sz="1000">
                <a:solidFill>
                  <a:schemeClr val="dk1"/>
                </a:solidFill>
                <a:highlight>
                  <a:srgbClr val="FFFFFF"/>
                </a:highlight>
                <a:latin typeface="Consolas"/>
                <a:ea typeface="Consolas"/>
                <a:cs typeface="Consolas"/>
                <a:sym typeface="Consolas"/>
              </a:rPr>
              <a:t>a,c = </a:t>
            </a:r>
            <a:r>
              <a:rPr lang="en" sz="1000">
                <a:solidFill>
                  <a:srgbClr val="660099"/>
                </a:solidFill>
                <a:highlight>
                  <a:schemeClr val="lt1"/>
                </a:highlight>
                <a:latin typeface="Consolas"/>
                <a:ea typeface="Consolas"/>
                <a:cs typeface="Consolas"/>
                <a:sym typeface="Consolas"/>
              </a:rPr>
              <a:t>sess</a:t>
            </a:r>
            <a:r>
              <a:rPr lang="en" sz="1000">
                <a:solidFill>
                  <a:schemeClr val="dk1"/>
                </a:solidFill>
                <a:highlight>
                  <a:srgbClr val="FFFFFF"/>
                </a:highlight>
                <a:latin typeface="Consolas"/>
                <a:ea typeface="Consolas"/>
                <a:cs typeface="Consolas"/>
                <a:sym typeface="Consolas"/>
              </a:rPr>
              <a:t>.run([accuracy, cross_entropy], </a:t>
            </a:r>
            <a:r>
              <a:rPr lang="en" sz="1000">
                <a:solidFill>
                  <a:srgbClr val="660099"/>
                </a:solidFill>
                <a:highlight>
                  <a:srgbClr val="FFFFFF"/>
                </a:highlight>
                <a:latin typeface="Consolas"/>
                <a:ea typeface="Consolas"/>
                <a:cs typeface="Consolas"/>
                <a:sym typeface="Consolas"/>
              </a:rPr>
              <a:t>feed</a:t>
            </a:r>
            <a:r>
              <a:rPr lang="en" sz="1000">
                <a:solidFill>
                  <a:schemeClr val="dk1"/>
                </a:solidFill>
                <a:highlight>
                  <a:srgbClr val="FFFFFF"/>
                </a:highlight>
                <a:latin typeface="Consolas"/>
                <a:ea typeface="Consolas"/>
                <a:cs typeface="Consolas"/>
                <a:sym typeface="Consolas"/>
              </a:rPr>
              <a:t>=</a:t>
            </a:r>
            <a:r>
              <a:rPr lang="en" sz="1000">
                <a:solidFill>
                  <a:srgbClr val="660099"/>
                </a:solidFill>
                <a:highlight>
                  <a:srgbClr val="FFFFFF"/>
                </a:highlight>
                <a:latin typeface="Consolas"/>
                <a:ea typeface="Consolas"/>
                <a:cs typeface="Consolas"/>
                <a:sym typeface="Consolas"/>
              </a:rPr>
              <a:t>test_data</a:t>
            </a:r>
            <a:r>
              <a:rPr lang="en" sz="1000">
                <a:solidFill>
                  <a:schemeClr val="dk1"/>
                </a:solidFill>
                <a:highlight>
                  <a:srgbClr val="FFFFFF"/>
                </a:highlight>
                <a:latin typeface="Consolas"/>
                <a:ea typeface="Consolas"/>
                <a:cs typeface="Consolas"/>
                <a:sym typeface="Consolas"/>
              </a:rPr>
              <a:t>)</a:t>
            </a:r>
            <a:endParaRPr i="1" sz="1000">
              <a:solidFill>
                <a:srgbClr val="808080"/>
              </a:solidFill>
              <a:highlight>
                <a:srgbClr val="FFFFFF"/>
              </a:highlight>
              <a:latin typeface="Consolas"/>
              <a:ea typeface="Consolas"/>
              <a:cs typeface="Consolas"/>
              <a:sym typeface="Consolas"/>
            </a:endParaRPr>
          </a:p>
        </p:txBody>
      </p:sp>
      <p:sp>
        <p:nvSpPr>
          <p:cNvPr id="607" name="Google Shape;607;p30"/>
          <p:cNvSpPr txBox="1"/>
          <p:nvPr/>
        </p:nvSpPr>
        <p:spPr>
          <a:xfrm>
            <a:off x="2702350" y="1028089"/>
            <a:ext cx="1594200" cy="5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initialisation</a:t>
            </a:r>
            <a:endParaRPr sz="1800">
              <a:solidFill>
                <a:srgbClr val="D84437"/>
              </a:solidFill>
              <a:latin typeface="Nothing You Could Do"/>
              <a:ea typeface="Nothing You Could Do"/>
              <a:cs typeface="Nothing You Could Do"/>
              <a:sym typeface="Nothing You Could Do"/>
            </a:endParaRPr>
          </a:p>
        </p:txBody>
      </p:sp>
      <p:sp>
        <p:nvSpPr>
          <p:cNvPr id="608" name="Google Shape;608;p30"/>
          <p:cNvSpPr/>
          <p:nvPr/>
        </p:nvSpPr>
        <p:spPr>
          <a:xfrm rot="-9442704">
            <a:off x="2179775" y="1238553"/>
            <a:ext cx="423822" cy="690019"/>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609" name="Google Shape;609;p30"/>
          <p:cNvSpPr txBox="1"/>
          <p:nvPr/>
        </p:nvSpPr>
        <p:spPr>
          <a:xfrm>
            <a:off x="3487825" y="2142375"/>
            <a:ext cx="839700" cy="5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model</a:t>
            </a:r>
            <a:endParaRPr sz="1800">
              <a:solidFill>
                <a:srgbClr val="D84437"/>
              </a:solidFill>
              <a:latin typeface="Nothing You Could Do"/>
              <a:ea typeface="Nothing You Could Do"/>
              <a:cs typeface="Nothing You Could Do"/>
              <a:sym typeface="Nothing You Could Do"/>
            </a:endParaRPr>
          </a:p>
        </p:txBody>
      </p:sp>
      <p:sp>
        <p:nvSpPr>
          <p:cNvPr id="610" name="Google Shape;610;p30"/>
          <p:cNvSpPr txBox="1"/>
          <p:nvPr/>
        </p:nvSpPr>
        <p:spPr>
          <a:xfrm>
            <a:off x="2652630" y="3332859"/>
            <a:ext cx="1900500" cy="5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success metrics</a:t>
            </a:r>
            <a:endParaRPr sz="1800">
              <a:solidFill>
                <a:srgbClr val="D84437"/>
              </a:solidFill>
              <a:latin typeface="Nothing You Could Do"/>
              <a:ea typeface="Nothing You Could Do"/>
              <a:cs typeface="Nothing You Could Do"/>
              <a:sym typeface="Nothing You Could Do"/>
            </a:endParaRPr>
          </a:p>
        </p:txBody>
      </p:sp>
      <p:sp>
        <p:nvSpPr>
          <p:cNvPr id="611" name="Google Shape;611;p30"/>
          <p:cNvSpPr txBox="1"/>
          <p:nvPr/>
        </p:nvSpPr>
        <p:spPr>
          <a:xfrm>
            <a:off x="7265025" y="665725"/>
            <a:ext cx="1594200" cy="5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training step</a:t>
            </a:r>
            <a:endParaRPr sz="1800">
              <a:solidFill>
                <a:srgbClr val="D84437"/>
              </a:solidFill>
              <a:latin typeface="Nothing You Could Do"/>
              <a:ea typeface="Nothing You Could Do"/>
              <a:cs typeface="Nothing You Could Do"/>
              <a:sym typeface="Nothing You Could Do"/>
            </a:endParaRPr>
          </a:p>
        </p:txBody>
      </p:sp>
      <p:sp>
        <p:nvSpPr>
          <p:cNvPr id="612" name="Google Shape;612;p30"/>
          <p:cNvSpPr txBox="1"/>
          <p:nvPr/>
        </p:nvSpPr>
        <p:spPr>
          <a:xfrm>
            <a:off x="8356850" y="3165588"/>
            <a:ext cx="661800" cy="5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Run</a:t>
            </a:r>
            <a:endParaRPr sz="1800">
              <a:solidFill>
                <a:srgbClr val="D84437"/>
              </a:solidFill>
              <a:latin typeface="Nothing You Could Do"/>
              <a:ea typeface="Nothing You Could Do"/>
              <a:cs typeface="Nothing You Could Do"/>
              <a:sym typeface="Nothing You Could Do"/>
            </a:endParaRPr>
          </a:p>
        </p:txBody>
      </p:sp>
      <p:sp>
        <p:nvSpPr>
          <p:cNvPr id="613" name="Google Shape;613;p30"/>
          <p:cNvSpPr/>
          <p:nvPr/>
        </p:nvSpPr>
        <p:spPr>
          <a:xfrm rot="-9442702">
            <a:off x="2645661" y="2212585"/>
            <a:ext cx="771620" cy="700915"/>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614" name="Google Shape;614;p30"/>
          <p:cNvSpPr/>
          <p:nvPr/>
        </p:nvSpPr>
        <p:spPr>
          <a:xfrm rot="-1551520">
            <a:off x="3754981" y="3527057"/>
            <a:ext cx="633670" cy="1172044"/>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sp>
        <p:nvSpPr>
          <p:cNvPr id="615" name="Google Shape;615;p30"/>
          <p:cNvSpPr/>
          <p:nvPr/>
        </p:nvSpPr>
        <p:spPr>
          <a:xfrm rot="-8119491">
            <a:off x="6555807" y="602706"/>
            <a:ext cx="454380" cy="903958"/>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616" name="Google Shape;616;p30"/>
          <p:cNvSpPr/>
          <p:nvPr/>
        </p:nvSpPr>
        <p:spPr>
          <a:xfrm rot="-8382939">
            <a:off x="8114111" y="3302770"/>
            <a:ext cx="200309" cy="181948"/>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617" name="Google Shape;617;p30"/>
          <p:cNvSpPr/>
          <p:nvPr/>
        </p:nvSpPr>
        <p:spPr>
          <a:xfrm rot="10451989">
            <a:off x="8018101" y="3487974"/>
            <a:ext cx="372764" cy="178208"/>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nvGrpSpPr>
          <p:cNvPr id="618" name="Google Shape;618;p30"/>
          <p:cNvGrpSpPr/>
          <p:nvPr/>
        </p:nvGrpSpPr>
        <p:grpSpPr>
          <a:xfrm>
            <a:off x="52200" y="53025"/>
            <a:ext cx="9039600" cy="588225"/>
            <a:chOff x="52200" y="43500"/>
            <a:chExt cx="9039600" cy="588225"/>
          </a:xfrm>
        </p:grpSpPr>
        <p:sp>
          <p:nvSpPr>
            <p:cNvPr id="619" name="Google Shape;619;p30"/>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620" name="Google Shape;620;p30"/>
            <p:cNvPicPr preferRelativeResize="0"/>
            <p:nvPr/>
          </p:nvPicPr>
          <p:blipFill rotWithShape="1">
            <a:blip r:embed="rId3">
              <a:alphaModFix/>
            </a:blip>
            <a:srcRect b="45417" l="0" r="0" t="0"/>
            <a:stretch/>
          </p:blipFill>
          <p:spPr>
            <a:xfrm>
              <a:off x="4562125" y="43500"/>
              <a:ext cx="4358600" cy="578699"/>
            </a:xfrm>
            <a:prstGeom prst="rect">
              <a:avLst/>
            </a:prstGeom>
            <a:noFill/>
            <a:ln>
              <a:noFill/>
            </a:ln>
          </p:spPr>
        </p:pic>
        <p:sp>
          <p:nvSpPr>
            <p:cNvPr id="621" name="Google Shape;621;p30"/>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TensorFlow - full python code</a:t>
              </a:r>
              <a:endParaRPr sz="2700">
                <a:solidFill>
                  <a:schemeClr val="lt1"/>
                </a:solidFill>
                <a:latin typeface="Open Sans"/>
                <a:ea typeface="Open Sans"/>
                <a:cs typeface="Open Sans"/>
                <a:sym typeface="Open Sans"/>
              </a:endParaRPr>
            </a:p>
          </p:txBody>
        </p:sp>
      </p:grpSp>
      <p:cxnSp>
        <p:nvCxnSpPr>
          <p:cNvPr id="622" name="Google Shape;622;p30"/>
          <p:cNvCxnSpPr/>
          <p:nvPr/>
        </p:nvCxnSpPr>
        <p:spPr>
          <a:xfrm>
            <a:off x="4455533" y="1164050"/>
            <a:ext cx="0" cy="3500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descr="animMNIST1softmax.png" id="627" name="Google Shape;627;p31"/>
          <p:cNvPicPr preferRelativeResize="0"/>
          <p:nvPr/>
        </p:nvPicPr>
        <p:blipFill>
          <a:blip r:embed="rId3">
            <a:alphaModFix/>
          </a:blip>
          <a:stretch>
            <a:fillRect/>
          </a:stretch>
        </p:blipFill>
        <p:spPr>
          <a:xfrm>
            <a:off x="0" y="0"/>
            <a:ext cx="9144000" cy="5143505"/>
          </a:xfrm>
          <a:prstGeom prst="rect">
            <a:avLst/>
          </a:prstGeom>
          <a:noFill/>
          <a:ln>
            <a:noFill/>
          </a:ln>
        </p:spPr>
      </p:pic>
      <p:sp>
        <p:nvSpPr>
          <p:cNvPr id="628" name="Google Shape;628;p31"/>
          <p:cNvSpPr txBox="1"/>
          <p:nvPr/>
        </p:nvSpPr>
        <p:spPr>
          <a:xfrm>
            <a:off x="8132278" y="3312275"/>
            <a:ext cx="1324500" cy="5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rgbClr val="D84437"/>
                </a:solidFill>
                <a:latin typeface="Nothing You Could Do"/>
                <a:ea typeface="Nothing You Could Do"/>
                <a:cs typeface="Nothing You Could Do"/>
                <a:sym typeface="Nothing You Could Do"/>
              </a:rPr>
              <a:t>92%</a:t>
            </a:r>
            <a:endParaRPr sz="5000">
              <a:solidFill>
                <a:srgbClr val="D84437"/>
              </a:solidFill>
              <a:latin typeface="Nothing You Could Do"/>
              <a:ea typeface="Nothing You Could Do"/>
              <a:cs typeface="Nothing You Could Do"/>
              <a:sym typeface="Nothing You Could Do"/>
            </a:endParaRPr>
          </a:p>
        </p:txBody>
      </p:sp>
      <p:sp>
        <p:nvSpPr>
          <p:cNvPr id="629" name="Google Shape;629;p31"/>
          <p:cNvSpPr/>
          <p:nvPr/>
        </p:nvSpPr>
        <p:spPr>
          <a:xfrm rot="2713457">
            <a:off x="8416884" y="4091994"/>
            <a:ext cx="98884" cy="356508"/>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descr="alexpokusay yellow background.png" id="634" name="Google Shape;634;p32"/>
          <p:cNvPicPr preferRelativeResize="0"/>
          <p:nvPr/>
        </p:nvPicPr>
        <p:blipFill rotWithShape="1">
          <a:blip r:embed="rId3">
            <a:alphaModFix/>
          </a:blip>
          <a:srcRect b="23392" l="0" r="63404" t="6040"/>
          <a:stretch/>
        </p:blipFill>
        <p:spPr>
          <a:xfrm>
            <a:off x="52200" y="683100"/>
            <a:ext cx="2286027" cy="4408198"/>
          </a:xfrm>
          <a:prstGeom prst="rect">
            <a:avLst/>
          </a:prstGeom>
          <a:noFill/>
          <a:ln>
            <a:noFill/>
          </a:ln>
        </p:spPr>
      </p:pic>
      <p:sp>
        <p:nvSpPr>
          <p:cNvPr id="635" name="Google Shape;635;p32"/>
          <p:cNvSpPr/>
          <p:nvPr/>
        </p:nvSpPr>
        <p:spPr>
          <a:xfrm rot="5400000">
            <a:off x="2545650" y="2545650"/>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2"/>
          <p:cNvSpPr/>
          <p:nvPr/>
        </p:nvSpPr>
        <p:spPr>
          <a:xfrm>
            <a:off x="8896375" y="4350"/>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2"/>
          <p:cNvSpPr/>
          <p:nvPr/>
        </p:nvSpPr>
        <p:spPr>
          <a:xfrm>
            <a:off x="7429525" y="4350"/>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2"/>
          <p:cNvSpPr txBox="1"/>
          <p:nvPr/>
        </p:nvSpPr>
        <p:spPr>
          <a:xfrm rot="-341749">
            <a:off x="5156350" y="3500089"/>
            <a:ext cx="810100" cy="549649"/>
          </a:xfrm>
          <a:prstGeom prst="rect">
            <a:avLst/>
          </a:prstGeom>
          <a:solidFill>
            <a:srgbClr val="EDC65E"/>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latin typeface="Architects Daughter"/>
                <a:ea typeface="Architects Daughter"/>
                <a:cs typeface="Architects Daughter"/>
                <a:sym typeface="Architects Daughter"/>
              </a:rPr>
              <a:t>ML</a:t>
            </a:r>
            <a:endParaRPr sz="3000">
              <a:latin typeface="Architects Daughter"/>
              <a:ea typeface="Architects Daughter"/>
              <a:cs typeface="Architects Daughter"/>
              <a:sym typeface="Architects Daughter"/>
            </a:endParaRPr>
          </a:p>
        </p:txBody>
      </p:sp>
      <p:pic>
        <p:nvPicPr>
          <p:cNvPr descr="yellow_bkg.png" id="639" name="Google Shape;639;p32"/>
          <p:cNvPicPr preferRelativeResize="0"/>
          <p:nvPr/>
        </p:nvPicPr>
        <p:blipFill rotWithShape="1">
          <a:blip r:embed="rId4">
            <a:alphaModFix/>
          </a:blip>
          <a:srcRect b="6882" l="0" r="29567" t="7413"/>
          <a:stretch/>
        </p:blipFill>
        <p:spPr>
          <a:xfrm>
            <a:off x="7481725" y="674400"/>
            <a:ext cx="1610076" cy="4408200"/>
          </a:xfrm>
          <a:prstGeom prst="rect">
            <a:avLst/>
          </a:prstGeom>
          <a:noFill/>
          <a:ln>
            <a:noFill/>
          </a:ln>
        </p:spPr>
      </p:pic>
      <p:sp>
        <p:nvSpPr>
          <p:cNvPr id="640" name="Google Shape;640;p32"/>
          <p:cNvSpPr/>
          <p:nvPr/>
        </p:nvSpPr>
        <p:spPr>
          <a:xfrm rot="5400000">
            <a:off x="2597850" y="-1923450"/>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32"/>
          <p:cNvGrpSpPr/>
          <p:nvPr/>
        </p:nvGrpSpPr>
        <p:grpSpPr>
          <a:xfrm>
            <a:off x="-130050" y="683100"/>
            <a:ext cx="7559574" cy="4408201"/>
            <a:chOff x="-130050" y="683100"/>
            <a:chExt cx="7559574" cy="4408201"/>
          </a:xfrm>
        </p:grpSpPr>
        <p:pic>
          <p:nvPicPr>
            <p:cNvPr descr="alexpokysay witch.png" id="642" name="Google Shape;642;p32"/>
            <p:cNvPicPr preferRelativeResize="0"/>
            <p:nvPr/>
          </p:nvPicPr>
          <p:blipFill rotWithShape="1">
            <a:blip r:embed="rId5">
              <a:alphaModFix/>
            </a:blip>
            <a:srcRect b="11005" l="0" r="0" t="1513"/>
            <a:stretch/>
          </p:blipFill>
          <p:spPr>
            <a:xfrm>
              <a:off x="2390425" y="683100"/>
              <a:ext cx="5039099" cy="4408201"/>
            </a:xfrm>
            <a:prstGeom prst="rect">
              <a:avLst/>
            </a:prstGeom>
            <a:noFill/>
            <a:ln>
              <a:noFill/>
            </a:ln>
          </p:spPr>
        </p:pic>
        <p:sp>
          <p:nvSpPr>
            <p:cNvPr id="643" name="Google Shape;643;p32"/>
            <p:cNvSpPr/>
            <p:nvPr/>
          </p:nvSpPr>
          <p:spPr>
            <a:xfrm flipH="1" rot="-5400000">
              <a:off x="797400" y="280225"/>
              <a:ext cx="2312100" cy="4167000"/>
            </a:xfrm>
            <a:prstGeom prst="wedgeEllipseCallout">
              <a:avLst>
                <a:gd fmla="val -16082" name="adj1"/>
                <a:gd fmla="val 57993"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2"/>
            <p:cNvSpPr txBox="1"/>
            <p:nvPr/>
          </p:nvSpPr>
          <p:spPr>
            <a:xfrm>
              <a:off x="52200" y="1301850"/>
              <a:ext cx="3856800" cy="166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000">
                  <a:solidFill>
                    <a:schemeClr val="dk1"/>
                  </a:solidFill>
                  <a:latin typeface="Architects Daughter"/>
                  <a:ea typeface="Architects Daughter"/>
                  <a:cs typeface="Architects Daughter"/>
                  <a:sym typeface="Architects Daughter"/>
                </a:rPr>
                <a:t>Softmax</a:t>
              </a:r>
              <a:endParaRPr sz="4000">
                <a:solidFill>
                  <a:schemeClr val="dk1"/>
                </a:solidFill>
                <a:latin typeface="Architects Daughter"/>
                <a:ea typeface="Architects Daughter"/>
                <a:cs typeface="Architects Daughter"/>
                <a:sym typeface="Architects Daughter"/>
              </a:endParaRPr>
            </a:p>
            <a:p>
              <a:pPr indent="0" lvl="0" marL="0" rtl="0" algn="ctr">
                <a:spcBef>
                  <a:spcPts val="0"/>
                </a:spcBef>
                <a:spcAft>
                  <a:spcPts val="0"/>
                </a:spcAft>
                <a:buNone/>
              </a:pPr>
              <a:r>
                <a:rPr lang="en" sz="4000">
                  <a:solidFill>
                    <a:schemeClr val="dk1"/>
                  </a:solidFill>
                  <a:latin typeface="Architects Daughter"/>
                  <a:ea typeface="Architects Daughter"/>
                  <a:cs typeface="Architects Daughter"/>
                  <a:sym typeface="Architects Daughter"/>
                </a:rPr>
                <a:t>Cross-entropy</a:t>
              </a:r>
              <a:endParaRPr sz="4000">
                <a:solidFill>
                  <a:schemeClr val="dk1"/>
                </a:solidFill>
                <a:latin typeface="Architects Daughter"/>
                <a:ea typeface="Architects Daughter"/>
                <a:cs typeface="Architects Daughter"/>
                <a:sym typeface="Architects Daughter"/>
              </a:endParaRPr>
            </a:p>
            <a:p>
              <a:pPr indent="0" lvl="0" marL="0" rtl="0" algn="ctr">
                <a:spcBef>
                  <a:spcPts val="0"/>
                </a:spcBef>
                <a:spcAft>
                  <a:spcPts val="0"/>
                </a:spcAft>
                <a:buClr>
                  <a:schemeClr val="dk1"/>
                </a:buClr>
                <a:buSzPts val="1100"/>
                <a:buFont typeface="Arial"/>
                <a:buNone/>
              </a:pPr>
              <a:r>
                <a:rPr lang="en" sz="4000">
                  <a:solidFill>
                    <a:schemeClr val="dk1"/>
                  </a:solidFill>
                  <a:latin typeface="Architects Daughter"/>
                  <a:ea typeface="Architects Daughter"/>
                  <a:cs typeface="Architects Daughter"/>
                  <a:sym typeface="Architects Daughter"/>
                </a:rPr>
                <a:t>Mini-batch</a:t>
              </a:r>
              <a:endParaRPr sz="4000">
                <a:solidFill>
                  <a:schemeClr val="dk1"/>
                </a:solidFill>
                <a:latin typeface="Architects Daughter"/>
                <a:ea typeface="Architects Daughter"/>
                <a:cs typeface="Architects Daughter"/>
                <a:sym typeface="Architects Daughter"/>
              </a:endParaRPr>
            </a:p>
          </p:txBody>
        </p:sp>
      </p:grpSp>
      <p:sp>
        <p:nvSpPr>
          <p:cNvPr id="645" name="Google Shape;645;p32"/>
          <p:cNvSpPr/>
          <p:nvPr/>
        </p:nvSpPr>
        <p:spPr>
          <a:xfrm>
            <a:off x="0" y="0"/>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 name="Google Shape;646;p32"/>
          <p:cNvGrpSpPr/>
          <p:nvPr/>
        </p:nvGrpSpPr>
        <p:grpSpPr>
          <a:xfrm>
            <a:off x="52200" y="53025"/>
            <a:ext cx="9039600" cy="588225"/>
            <a:chOff x="52200" y="43500"/>
            <a:chExt cx="9039600" cy="588225"/>
          </a:xfrm>
        </p:grpSpPr>
        <p:sp>
          <p:nvSpPr>
            <p:cNvPr id="647" name="Google Shape;647;p32"/>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648" name="Google Shape;648;p32"/>
            <p:cNvPicPr preferRelativeResize="0"/>
            <p:nvPr/>
          </p:nvPicPr>
          <p:blipFill rotWithShape="1">
            <a:blip r:embed="rId6">
              <a:alphaModFix/>
            </a:blip>
            <a:srcRect b="45417" l="0" r="0" t="0"/>
            <a:stretch/>
          </p:blipFill>
          <p:spPr>
            <a:xfrm>
              <a:off x="4562125" y="43500"/>
              <a:ext cx="4358600" cy="578699"/>
            </a:xfrm>
            <a:prstGeom prst="rect">
              <a:avLst/>
            </a:prstGeom>
            <a:noFill/>
            <a:ln>
              <a:noFill/>
            </a:ln>
          </p:spPr>
        </p:pic>
        <p:sp>
          <p:nvSpPr>
            <p:cNvPr id="649" name="Google Shape;649;p32"/>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Open Sans"/>
                <a:buNone/>
              </a:pPr>
              <a:r>
                <a:rPr lang="en" sz="2700">
                  <a:solidFill>
                    <a:schemeClr val="lt1"/>
                  </a:solidFill>
                  <a:latin typeface="Architects Daughter"/>
                  <a:ea typeface="Architects Daughter"/>
                  <a:cs typeface="Architects Daughter"/>
                  <a:sym typeface="Architects Daughter"/>
                </a:rPr>
                <a:t> </a:t>
              </a:r>
              <a:endParaRPr sz="1800">
                <a:solidFill>
                  <a:srgbClr val="FFFFFF"/>
                </a:solidFill>
                <a:latin typeface="Architects Daughter"/>
                <a:ea typeface="Architects Daughter"/>
                <a:cs typeface="Architects Daughter"/>
                <a:sym typeface="Architects Daughter"/>
              </a:endParaRPr>
            </a:p>
          </p:txBody>
        </p:sp>
      </p:grpSp>
      <p:pic>
        <p:nvPicPr>
          <p:cNvPr descr="alexpokusay yellow background.png" id="650" name="Google Shape;650;p32"/>
          <p:cNvPicPr preferRelativeResize="0"/>
          <p:nvPr/>
        </p:nvPicPr>
        <p:blipFill rotWithShape="1">
          <a:blip r:embed="rId3">
            <a:alphaModFix/>
          </a:blip>
          <a:srcRect b="23399" l="64261" r="9964" t="6033"/>
          <a:stretch/>
        </p:blipFill>
        <p:spPr>
          <a:xfrm>
            <a:off x="7481725" y="683100"/>
            <a:ext cx="1610073" cy="44081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descr="alexpokusay loudspeaker.png" id="655" name="Google Shape;655;p33"/>
          <p:cNvPicPr preferRelativeResize="0"/>
          <p:nvPr/>
        </p:nvPicPr>
        <p:blipFill>
          <a:blip r:embed="rId3">
            <a:alphaModFix/>
          </a:blip>
          <a:stretch>
            <a:fillRect/>
          </a:stretch>
        </p:blipFill>
        <p:spPr>
          <a:xfrm>
            <a:off x="52200" y="43500"/>
            <a:ext cx="5039099" cy="5039099"/>
          </a:xfrm>
          <a:prstGeom prst="rect">
            <a:avLst/>
          </a:prstGeom>
          <a:noFill/>
          <a:ln>
            <a:noFill/>
          </a:ln>
        </p:spPr>
      </p:pic>
      <p:sp>
        <p:nvSpPr>
          <p:cNvPr id="656" name="Google Shape;656;p33"/>
          <p:cNvSpPr/>
          <p:nvPr/>
        </p:nvSpPr>
        <p:spPr>
          <a:xfrm>
            <a:off x="4965175" y="43500"/>
            <a:ext cx="4126500" cy="5039100"/>
          </a:xfrm>
          <a:prstGeom prst="rect">
            <a:avLst/>
          </a:prstGeom>
          <a:solidFill>
            <a:srgbClr val="82EE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3"/>
          <p:cNvSpPr/>
          <p:nvPr/>
        </p:nvSpPr>
        <p:spPr>
          <a:xfrm rot="5400000">
            <a:off x="2597850" y="2536950"/>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3"/>
          <p:cNvSpPr txBox="1"/>
          <p:nvPr/>
        </p:nvSpPr>
        <p:spPr>
          <a:xfrm rot="3548591">
            <a:off x="5101739" y="87170"/>
            <a:ext cx="441027" cy="15862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latin typeface="Nothing You Could Do"/>
                <a:ea typeface="Nothing You Could Do"/>
                <a:cs typeface="Nothing You Could Do"/>
                <a:sym typeface="Nothing You Could Do"/>
              </a:rPr>
              <a:t>|</a:t>
            </a:r>
            <a:endParaRPr sz="9600">
              <a:latin typeface="Nothing You Could Do"/>
              <a:ea typeface="Nothing You Could Do"/>
              <a:cs typeface="Nothing You Could Do"/>
              <a:sym typeface="Nothing You Could Do"/>
            </a:endParaRPr>
          </a:p>
        </p:txBody>
      </p:sp>
      <p:sp>
        <p:nvSpPr>
          <p:cNvPr id="659" name="Google Shape;659;p33"/>
          <p:cNvSpPr txBox="1"/>
          <p:nvPr/>
        </p:nvSpPr>
        <p:spPr>
          <a:xfrm rot="-5697273">
            <a:off x="5985822" y="1225199"/>
            <a:ext cx="441148" cy="158616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latin typeface="Nothing You Could Do"/>
                <a:ea typeface="Nothing You Could Do"/>
                <a:cs typeface="Nothing You Could Do"/>
                <a:sym typeface="Nothing You Could Do"/>
              </a:rPr>
              <a:t>|</a:t>
            </a:r>
            <a:endParaRPr sz="9600">
              <a:latin typeface="Nothing You Could Do"/>
              <a:ea typeface="Nothing You Could Do"/>
              <a:cs typeface="Nothing You Could Do"/>
              <a:sym typeface="Nothing You Could Do"/>
            </a:endParaRPr>
          </a:p>
        </p:txBody>
      </p:sp>
      <p:grpSp>
        <p:nvGrpSpPr>
          <p:cNvPr id="660" name="Google Shape;660;p33"/>
          <p:cNvGrpSpPr/>
          <p:nvPr/>
        </p:nvGrpSpPr>
        <p:grpSpPr>
          <a:xfrm>
            <a:off x="4626155" y="-110264"/>
            <a:ext cx="4398994" cy="2470225"/>
            <a:chOff x="4626155" y="-110264"/>
            <a:chExt cx="4398994" cy="2470225"/>
          </a:xfrm>
        </p:grpSpPr>
        <p:sp>
          <p:nvSpPr>
            <p:cNvPr id="661" name="Google Shape;661;p33"/>
            <p:cNvSpPr txBox="1"/>
            <p:nvPr/>
          </p:nvSpPr>
          <p:spPr>
            <a:xfrm rot="-759043">
              <a:off x="4884333" y="477964"/>
              <a:ext cx="4083432" cy="97622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latin typeface="Nothing You Could Do"/>
                  <a:ea typeface="Nothing You Could Do"/>
                  <a:cs typeface="Nothing You Could Do"/>
                  <a:sym typeface="Nothing You Could Do"/>
                </a:rPr>
                <a:t>G</a:t>
              </a:r>
              <a:r>
                <a:rPr lang="en" sz="7200">
                  <a:latin typeface="Nothing You Could Do"/>
                  <a:ea typeface="Nothing You Could Do"/>
                  <a:cs typeface="Nothing You Could Do"/>
                  <a:sym typeface="Nothing You Could Do"/>
                </a:rPr>
                <a:t>o deep !</a:t>
              </a:r>
              <a:endParaRPr sz="7200">
                <a:latin typeface="Nothing You Could Do"/>
                <a:ea typeface="Nothing You Could Do"/>
                <a:cs typeface="Nothing You Could Do"/>
                <a:sym typeface="Nothing You Could Do"/>
              </a:endParaRPr>
            </a:p>
          </p:txBody>
        </p:sp>
        <p:sp>
          <p:nvSpPr>
            <p:cNvPr id="662" name="Google Shape;662;p33"/>
            <p:cNvSpPr txBox="1"/>
            <p:nvPr/>
          </p:nvSpPr>
          <p:spPr>
            <a:xfrm rot="3548591">
              <a:off x="5791128" y="-306535"/>
              <a:ext cx="441027" cy="15862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latin typeface="Nothing You Could Do"/>
                  <a:ea typeface="Nothing You Could Do"/>
                  <a:cs typeface="Nothing You Could Do"/>
                  <a:sym typeface="Nothing You Could Do"/>
                </a:rPr>
                <a:t>|</a:t>
              </a:r>
              <a:endParaRPr sz="9600">
                <a:latin typeface="Nothing You Could Do"/>
                <a:ea typeface="Nothing You Could Do"/>
                <a:cs typeface="Nothing You Could Do"/>
                <a:sym typeface="Nothing You Could Do"/>
              </a:endParaRPr>
            </a:p>
          </p:txBody>
        </p:sp>
        <p:sp>
          <p:nvSpPr>
            <p:cNvPr id="663" name="Google Shape;663;p33"/>
            <p:cNvSpPr txBox="1"/>
            <p:nvPr/>
          </p:nvSpPr>
          <p:spPr>
            <a:xfrm rot="-5697273">
              <a:off x="5214681" y="1277827"/>
              <a:ext cx="441148" cy="158616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latin typeface="Nothing You Could Do"/>
                  <a:ea typeface="Nothing You Could Do"/>
                  <a:cs typeface="Nothing You Could Do"/>
                  <a:sym typeface="Nothing You Could Do"/>
                </a:rPr>
                <a:t>|</a:t>
              </a:r>
              <a:endParaRPr sz="9600">
                <a:latin typeface="Nothing You Could Do"/>
                <a:ea typeface="Nothing You Could Do"/>
                <a:cs typeface="Nothing You Could Do"/>
                <a:sym typeface="Nothing You Could D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34"/>
          <p:cNvSpPr txBox="1"/>
          <p:nvPr/>
        </p:nvSpPr>
        <p:spPr>
          <a:xfrm>
            <a:off x="3653283" y="4129121"/>
            <a:ext cx="421500" cy="43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9</a:t>
            </a:r>
            <a:endParaRPr>
              <a:latin typeface="Open Sans"/>
              <a:ea typeface="Open Sans"/>
              <a:cs typeface="Open Sans"/>
              <a:sym typeface="Open Sans"/>
            </a:endParaRPr>
          </a:p>
        </p:txBody>
      </p:sp>
      <p:grpSp>
        <p:nvGrpSpPr>
          <p:cNvPr id="669" name="Google Shape;669;p34"/>
          <p:cNvGrpSpPr/>
          <p:nvPr/>
        </p:nvGrpSpPr>
        <p:grpSpPr>
          <a:xfrm>
            <a:off x="2412311" y="3641000"/>
            <a:ext cx="1244799" cy="311662"/>
            <a:chOff x="1169225" y="4556728"/>
            <a:chExt cx="1244799" cy="440450"/>
          </a:xfrm>
        </p:grpSpPr>
        <p:sp>
          <p:nvSpPr>
            <p:cNvPr id="670" name="Google Shape;670;p34"/>
            <p:cNvSpPr/>
            <p:nvPr/>
          </p:nvSpPr>
          <p:spPr>
            <a:xfrm>
              <a:off x="1169225" y="4556728"/>
              <a:ext cx="311331" cy="440450"/>
            </a:xfrm>
            <a:custGeom>
              <a:rect b="b" l="l" r="r" t="t"/>
              <a:pathLst>
                <a:path extrusionOk="0" h="5900" w="2951">
                  <a:moveTo>
                    <a:pt x="295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4"/>
            <p:cNvSpPr/>
            <p:nvPr/>
          </p:nvSpPr>
          <p:spPr>
            <a:xfrm>
              <a:off x="1169225" y="4556728"/>
              <a:ext cx="311331" cy="440450"/>
            </a:xfrm>
            <a:custGeom>
              <a:rect b="b" l="l" r="r" t="t"/>
              <a:pathLst>
                <a:path extrusionOk="0" fill="none" h="5900" w="2951">
                  <a:moveTo>
                    <a:pt x="295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4"/>
            <p:cNvSpPr/>
            <p:nvPr/>
          </p:nvSpPr>
          <p:spPr>
            <a:xfrm>
              <a:off x="1480451" y="4556728"/>
              <a:ext cx="106" cy="440450"/>
            </a:xfrm>
            <a:custGeom>
              <a:rect b="b" l="l" r="r" t="t"/>
              <a:pathLst>
                <a:path extrusionOk="0" h="5900" w="1">
                  <a:moveTo>
                    <a:pt x="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1480451" y="4556728"/>
              <a:ext cx="106" cy="440450"/>
            </a:xfrm>
            <a:custGeom>
              <a:rect b="b" l="l" r="r" t="t"/>
              <a:pathLst>
                <a:path extrusionOk="0" fill="none" h="5900" w="1">
                  <a:moveTo>
                    <a:pt x="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1480451" y="4556728"/>
              <a:ext cx="311225" cy="440450"/>
            </a:xfrm>
            <a:custGeom>
              <a:rect b="b" l="l" r="r" t="t"/>
              <a:pathLst>
                <a:path extrusionOk="0" h="5900" w="2950">
                  <a:moveTo>
                    <a:pt x="0"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1480451" y="4556728"/>
              <a:ext cx="311225" cy="440450"/>
            </a:xfrm>
            <a:custGeom>
              <a:rect b="b" l="l" r="r" t="t"/>
              <a:pathLst>
                <a:path extrusionOk="0" fill="none" h="5900" w="2950">
                  <a:moveTo>
                    <a:pt x="0"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1480451" y="4556728"/>
              <a:ext cx="622450" cy="440450"/>
            </a:xfrm>
            <a:custGeom>
              <a:rect b="b" l="l" r="r" t="t"/>
              <a:pathLst>
                <a:path extrusionOk="0" h="5900" w="5900">
                  <a:moveTo>
                    <a:pt x="0"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1480451" y="4556728"/>
              <a:ext cx="622450" cy="440450"/>
            </a:xfrm>
            <a:custGeom>
              <a:rect b="b" l="l" r="r" t="t"/>
              <a:pathLst>
                <a:path extrusionOk="0" fill="none" h="5900" w="5900">
                  <a:moveTo>
                    <a:pt x="0"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1480451" y="4556728"/>
              <a:ext cx="933569" cy="440450"/>
            </a:xfrm>
            <a:custGeom>
              <a:rect b="b" l="l" r="r" t="t"/>
              <a:pathLst>
                <a:path extrusionOk="0" h="5900" w="8849">
                  <a:moveTo>
                    <a:pt x="0" y="5899"/>
                  </a:moveTo>
                  <a:lnTo>
                    <a:pt x="88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4"/>
            <p:cNvSpPr/>
            <p:nvPr/>
          </p:nvSpPr>
          <p:spPr>
            <a:xfrm>
              <a:off x="1480451" y="4556728"/>
              <a:ext cx="933569" cy="440450"/>
            </a:xfrm>
            <a:custGeom>
              <a:rect b="b" l="l" r="r" t="t"/>
              <a:pathLst>
                <a:path extrusionOk="0" fill="none" h="5900" w="8849">
                  <a:moveTo>
                    <a:pt x="0" y="5899"/>
                  </a:moveTo>
                  <a:lnTo>
                    <a:pt x="88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4"/>
            <p:cNvSpPr/>
            <p:nvPr/>
          </p:nvSpPr>
          <p:spPr>
            <a:xfrm>
              <a:off x="1169225" y="4556728"/>
              <a:ext cx="622450" cy="440450"/>
            </a:xfrm>
            <a:custGeom>
              <a:rect b="b" l="l" r="r" t="t"/>
              <a:pathLst>
                <a:path extrusionOk="0" h="5900" w="5900">
                  <a:moveTo>
                    <a:pt x="590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4"/>
            <p:cNvSpPr/>
            <p:nvPr/>
          </p:nvSpPr>
          <p:spPr>
            <a:xfrm>
              <a:off x="1169225" y="4556728"/>
              <a:ext cx="622450" cy="440450"/>
            </a:xfrm>
            <a:custGeom>
              <a:rect b="b" l="l" r="r" t="t"/>
              <a:pathLst>
                <a:path extrusionOk="0" fill="none" h="5900" w="5900">
                  <a:moveTo>
                    <a:pt x="590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4"/>
            <p:cNvSpPr/>
            <p:nvPr/>
          </p:nvSpPr>
          <p:spPr>
            <a:xfrm>
              <a:off x="1480451" y="4556728"/>
              <a:ext cx="311225" cy="440450"/>
            </a:xfrm>
            <a:custGeom>
              <a:rect b="b" l="l" r="r" t="t"/>
              <a:pathLst>
                <a:path extrusionOk="0" h="5900" w="2950">
                  <a:moveTo>
                    <a:pt x="295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4"/>
            <p:cNvSpPr/>
            <p:nvPr/>
          </p:nvSpPr>
          <p:spPr>
            <a:xfrm>
              <a:off x="1480451" y="4556728"/>
              <a:ext cx="311225" cy="440450"/>
            </a:xfrm>
            <a:custGeom>
              <a:rect b="b" l="l" r="r" t="t"/>
              <a:pathLst>
                <a:path extrusionOk="0" fill="none" h="5900" w="2950">
                  <a:moveTo>
                    <a:pt x="295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4"/>
            <p:cNvSpPr/>
            <p:nvPr/>
          </p:nvSpPr>
          <p:spPr>
            <a:xfrm>
              <a:off x="1791572" y="4556728"/>
              <a:ext cx="106" cy="440450"/>
            </a:xfrm>
            <a:custGeom>
              <a:rect b="b" l="l" r="r" t="t"/>
              <a:pathLst>
                <a:path extrusionOk="0" h="5900" w="1">
                  <a:moveTo>
                    <a:pt x="1"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4"/>
            <p:cNvSpPr/>
            <p:nvPr/>
          </p:nvSpPr>
          <p:spPr>
            <a:xfrm>
              <a:off x="1791572" y="4556728"/>
              <a:ext cx="106" cy="440450"/>
            </a:xfrm>
            <a:custGeom>
              <a:rect b="b" l="l" r="r" t="t"/>
              <a:pathLst>
                <a:path extrusionOk="0" fill="none" h="5900" w="1">
                  <a:moveTo>
                    <a:pt x="1"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4"/>
            <p:cNvSpPr/>
            <p:nvPr/>
          </p:nvSpPr>
          <p:spPr>
            <a:xfrm>
              <a:off x="1791572" y="4556728"/>
              <a:ext cx="311331" cy="440450"/>
            </a:xfrm>
            <a:custGeom>
              <a:rect b="b" l="l" r="r" t="t"/>
              <a:pathLst>
                <a:path extrusionOk="0" h="5900" w="2951">
                  <a:moveTo>
                    <a:pt x="1"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p:nvPr/>
          </p:nvSpPr>
          <p:spPr>
            <a:xfrm>
              <a:off x="1791572" y="4556728"/>
              <a:ext cx="311331" cy="440450"/>
            </a:xfrm>
            <a:custGeom>
              <a:rect b="b" l="l" r="r" t="t"/>
              <a:pathLst>
                <a:path extrusionOk="0" fill="none" h="5900" w="2951">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4"/>
            <p:cNvSpPr/>
            <p:nvPr/>
          </p:nvSpPr>
          <p:spPr>
            <a:xfrm>
              <a:off x="1791572" y="4556728"/>
              <a:ext cx="622450" cy="440450"/>
            </a:xfrm>
            <a:custGeom>
              <a:rect b="b" l="l" r="r" t="t"/>
              <a:pathLst>
                <a:path extrusionOk="0" h="5900" w="5900">
                  <a:moveTo>
                    <a:pt x="1" y="5899"/>
                  </a:moveTo>
                  <a:lnTo>
                    <a:pt x="590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4"/>
            <p:cNvSpPr/>
            <p:nvPr/>
          </p:nvSpPr>
          <p:spPr>
            <a:xfrm>
              <a:off x="1791572" y="4556728"/>
              <a:ext cx="622450" cy="440450"/>
            </a:xfrm>
            <a:custGeom>
              <a:rect b="b" l="l" r="r" t="t"/>
              <a:pathLst>
                <a:path extrusionOk="0" fill="none" h="5900" w="5900">
                  <a:moveTo>
                    <a:pt x="1" y="5899"/>
                  </a:moveTo>
                  <a:lnTo>
                    <a:pt x="590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4"/>
            <p:cNvSpPr/>
            <p:nvPr/>
          </p:nvSpPr>
          <p:spPr>
            <a:xfrm>
              <a:off x="1169225" y="4556728"/>
              <a:ext cx="933675" cy="440450"/>
            </a:xfrm>
            <a:custGeom>
              <a:rect b="b" l="l" r="r" t="t"/>
              <a:pathLst>
                <a:path extrusionOk="0" h="5900" w="8850">
                  <a:moveTo>
                    <a:pt x="8849"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4"/>
            <p:cNvSpPr/>
            <p:nvPr/>
          </p:nvSpPr>
          <p:spPr>
            <a:xfrm>
              <a:off x="1169225" y="4556728"/>
              <a:ext cx="933675" cy="440450"/>
            </a:xfrm>
            <a:custGeom>
              <a:rect b="b" l="l" r="r" t="t"/>
              <a:pathLst>
                <a:path extrusionOk="0" fill="none" h="5900" w="8850">
                  <a:moveTo>
                    <a:pt x="8849"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4"/>
            <p:cNvSpPr/>
            <p:nvPr/>
          </p:nvSpPr>
          <p:spPr>
            <a:xfrm>
              <a:off x="1480451" y="4556728"/>
              <a:ext cx="622450" cy="440450"/>
            </a:xfrm>
            <a:custGeom>
              <a:rect b="b" l="l" r="r" t="t"/>
              <a:pathLst>
                <a:path extrusionOk="0" h="5900" w="5900">
                  <a:moveTo>
                    <a:pt x="589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4"/>
            <p:cNvSpPr/>
            <p:nvPr/>
          </p:nvSpPr>
          <p:spPr>
            <a:xfrm>
              <a:off x="1480451" y="4556728"/>
              <a:ext cx="622450" cy="440450"/>
            </a:xfrm>
            <a:custGeom>
              <a:rect b="b" l="l" r="r" t="t"/>
              <a:pathLst>
                <a:path extrusionOk="0" fill="none" h="5900" w="5900">
                  <a:moveTo>
                    <a:pt x="589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4"/>
            <p:cNvSpPr/>
            <p:nvPr/>
          </p:nvSpPr>
          <p:spPr>
            <a:xfrm>
              <a:off x="1791572" y="4556728"/>
              <a:ext cx="311331" cy="440450"/>
            </a:xfrm>
            <a:custGeom>
              <a:rect b="b" l="l" r="r" t="t"/>
              <a:pathLst>
                <a:path extrusionOk="0" h="5900" w="2951">
                  <a:moveTo>
                    <a:pt x="295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4"/>
            <p:cNvSpPr/>
            <p:nvPr/>
          </p:nvSpPr>
          <p:spPr>
            <a:xfrm>
              <a:off x="1791572" y="4556728"/>
              <a:ext cx="311331" cy="440450"/>
            </a:xfrm>
            <a:custGeom>
              <a:rect b="b" l="l" r="r" t="t"/>
              <a:pathLst>
                <a:path extrusionOk="0" fill="none" h="5900" w="2951">
                  <a:moveTo>
                    <a:pt x="295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4"/>
            <p:cNvSpPr/>
            <p:nvPr/>
          </p:nvSpPr>
          <p:spPr>
            <a:xfrm>
              <a:off x="2102799" y="4556728"/>
              <a:ext cx="106" cy="440450"/>
            </a:xfrm>
            <a:custGeom>
              <a:rect b="b" l="l" r="r" t="t"/>
              <a:pathLst>
                <a:path extrusionOk="0" h="5900" w="1">
                  <a:moveTo>
                    <a:pt x="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4"/>
            <p:cNvSpPr/>
            <p:nvPr/>
          </p:nvSpPr>
          <p:spPr>
            <a:xfrm>
              <a:off x="2102799" y="4556728"/>
              <a:ext cx="106" cy="440450"/>
            </a:xfrm>
            <a:custGeom>
              <a:rect b="b" l="l" r="r" t="t"/>
              <a:pathLst>
                <a:path extrusionOk="0" fill="none" h="5900" w="1">
                  <a:moveTo>
                    <a:pt x="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4"/>
            <p:cNvSpPr/>
            <p:nvPr/>
          </p:nvSpPr>
          <p:spPr>
            <a:xfrm>
              <a:off x="2102799" y="4556728"/>
              <a:ext cx="311225" cy="440450"/>
            </a:xfrm>
            <a:custGeom>
              <a:rect b="b" l="l" r="r" t="t"/>
              <a:pathLst>
                <a:path extrusionOk="0" h="5900" w="2950">
                  <a:moveTo>
                    <a:pt x="0"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4"/>
            <p:cNvSpPr/>
            <p:nvPr/>
          </p:nvSpPr>
          <p:spPr>
            <a:xfrm>
              <a:off x="2102799" y="4556728"/>
              <a:ext cx="311225" cy="440450"/>
            </a:xfrm>
            <a:custGeom>
              <a:rect b="b" l="l" r="r" t="t"/>
              <a:pathLst>
                <a:path extrusionOk="0" fill="none" h="5900" w="2950">
                  <a:moveTo>
                    <a:pt x="0"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34"/>
          <p:cNvGrpSpPr/>
          <p:nvPr/>
        </p:nvGrpSpPr>
        <p:grpSpPr>
          <a:xfrm>
            <a:off x="1790013" y="3131473"/>
            <a:ext cx="2489395" cy="311662"/>
            <a:chOff x="637500" y="4556728"/>
            <a:chExt cx="2489395" cy="440450"/>
          </a:xfrm>
        </p:grpSpPr>
        <p:sp>
          <p:nvSpPr>
            <p:cNvPr id="701" name="Google Shape;701;p34"/>
            <p:cNvSpPr/>
            <p:nvPr/>
          </p:nvSpPr>
          <p:spPr>
            <a:xfrm>
              <a:off x="637500" y="4556728"/>
              <a:ext cx="622345" cy="440450"/>
            </a:xfrm>
            <a:custGeom>
              <a:rect b="b" l="l" r="r" t="t"/>
              <a:pathLst>
                <a:path extrusionOk="0" h="5900" w="5899">
                  <a:moveTo>
                    <a:pt x="589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4"/>
            <p:cNvSpPr/>
            <p:nvPr/>
          </p:nvSpPr>
          <p:spPr>
            <a:xfrm>
              <a:off x="637500" y="4556728"/>
              <a:ext cx="622345" cy="440450"/>
            </a:xfrm>
            <a:custGeom>
              <a:rect b="b" l="l" r="r" t="t"/>
              <a:pathLst>
                <a:path extrusionOk="0" fill="none" h="5900" w="5899">
                  <a:moveTo>
                    <a:pt x="589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4"/>
            <p:cNvSpPr/>
            <p:nvPr/>
          </p:nvSpPr>
          <p:spPr>
            <a:xfrm>
              <a:off x="948622" y="4556728"/>
              <a:ext cx="311225" cy="440450"/>
            </a:xfrm>
            <a:custGeom>
              <a:rect b="b" l="l" r="r" t="t"/>
              <a:pathLst>
                <a:path extrusionOk="0" h="5900" w="2950">
                  <a:moveTo>
                    <a:pt x="295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4"/>
            <p:cNvSpPr/>
            <p:nvPr/>
          </p:nvSpPr>
          <p:spPr>
            <a:xfrm>
              <a:off x="948622" y="4556728"/>
              <a:ext cx="311225" cy="440450"/>
            </a:xfrm>
            <a:custGeom>
              <a:rect b="b" l="l" r="r" t="t"/>
              <a:pathLst>
                <a:path extrusionOk="0" fill="none" h="5900" w="2950">
                  <a:moveTo>
                    <a:pt x="295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4"/>
            <p:cNvSpPr/>
            <p:nvPr/>
          </p:nvSpPr>
          <p:spPr>
            <a:xfrm>
              <a:off x="1259745" y="4556728"/>
              <a:ext cx="106" cy="440450"/>
            </a:xfrm>
            <a:custGeom>
              <a:rect b="b" l="l" r="r" t="t"/>
              <a:pathLst>
                <a:path extrusionOk="0" h="5900" w="1">
                  <a:moveTo>
                    <a:pt x="1"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4"/>
            <p:cNvSpPr/>
            <p:nvPr/>
          </p:nvSpPr>
          <p:spPr>
            <a:xfrm>
              <a:off x="1259745" y="4556728"/>
              <a:ext cx="106" cy="440450"/>
            </a:xfrm>
            <a:custGeom>
              <a:rect b="b" l="l" r="r" t="t"/>
              <a:pathLst>
                <a:path extrusionOk="0" fill="none" h="5900" w="1">
                  <a:moveTo>
                    <a:pt x="1"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4"/>
            <p:cNvSpPr/>
            <p:nvPr/>
          </p:nvSpPr>
          <p:spPr>
            <a:xfrm>
              <a:off x="1259745" y="4556728"/>
              <a:ext cx="311331" cy="440450"/>
            </a:xfrm>
            <a:custGeom>
              <a:rect b="b" l="l" r="r" t="t"/>
              <a:pathLst>
                <a:path extrusionOk="0" h="5900" w="2951">
                  <a:moveTo>
                    <a:pt x="1"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4"/>
            <p:cNvSpPr/>
            <p:nvPr/>
          </p:nvSpPr>
          <p:spPr>
            <a:xfrm>
              <a:off x="1259745" y="4556728"/>
              <a:ext cx="311331" cy="440450"/>
            </a:xfrm>
            <a:custGeom>
              <a:rect b="b" l="l" r="r" t="t"/>
              <a:pathLst>
                <a:path extrusionOk="0" fill="none" h="5900" w="2951">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4"/>
            <p:cNvSpPr/>
            <p:nvPr/>
          </p:nvSpPr>
          <p:spPr>
            <a:xfrm>
              <a:off x="1259745" y="4556728"/>
              <a:ext cx="622450" cy="440450"/>
            </a:xfrm>
            <a:custGeom>
              <a:rect b="b" l="l" r="r" t="t"/>
              <a:pathLst>
                <a:path extrusionOk="0" h="5900" w="5900">
                  <a:moveTo>
                    <a:pt x="1" y="5899"/>
                  </a:moveTo>
                  <a:lnTo>
                    <a:pt x="590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4"/>
            <p:cNvSpPr/>
            <p:nvPr/>
          </p:nvSpPr>
          <p:spPr>
            <a:xfrm>
              <a:off x="1259745" y="4556728"/>
              <a:ext cx="622450" cy="440450"/>
            </a:xfrm>
            <a:custGeom>
              <a:rect b="b" l="l" r="r" t="t"/>
              <a:pathLst>
                <a:path extrusionOk="0" fill="none" h="5900" w="5900">
                  <a:moveTo>
                    <a:pt x="1" y="5899"/>
                  </a:moveTo>
                  <a:lnTo>
                    <a:pt x="590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4"/>
            <p:cNvSpPr/>
            <p:nvPr/>
          </p:nvSpPr>
          <p:spPr>
            <a:xfrm>
              <a:off x="1259745" y="4556728"/>
              <a:ext cx="933675" cy="440450"/>
            </a:xfrm>
            <a:custGeom>
              <a:rect b="b" l="l" r="r" t="t"/>
              <a:pathLst>
                <a:path extrusionOk="0" h="5900" w="8850">
                  <a:moveTo>
                    <a:pt x="1" y="5899"/>
                  </a:moveTo>
                  <a:lnTo>
                    <a:pt x="88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4"/>
            <p:cNvSpPr/>
            <p:nvPr/>
          </p:nvSpPr>
          <p:spPr>
            <a:xfrm>
              <a:off x="1259745" y="4556728"/>
              <a:ext cx="933675" cy="440450"/>
            </a:xfrm>
            <a:custGeom>
              <a:rect b="b" l="l" r="r" t="t"/>
              <a:pathLst>
                <a:path extrusionOk="0" fill="none" h="5900" w="8850">
                  <a:moveTo>
                    <a:pt x="1" y="5899"/>
                  </a:moveTo>
                  <a:lnTo>
                    <a:pt x="88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4"/>
            <p:cNvSpPr/>
            <p:nvPr/>
          </p:nvSpPr>
          <p:spPr>
            <a:xfrm>
              <a:off x="1259745" y="4556728"/>
              <a:ext cx="1244795" cy="440450"/>
            </a:xfrm>
            <a:custGeom>
              <a:rect b="b" l="l" r="r" t="t"/>
              <a:pathLst>
                <a:path extrusionOk="0" h="5900" w="11799">
                  <a:moveTo>
                    <a:pt x="1" y="5899"/>
                  </a:moveTo>
                  <a:lnTo>
                    <a:pt x="117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4"/>
            <p:cNvSpPr/>
            <p:nvPr/>
          </p:nvSpPr>
          <p:spPr>
            <a:xfrm>
              <a:off x="1259745" y="4556728"/>
              <a:ext cx="1244795" cy="440450"/>
            </a:xfrm>
            <a:custGeom>
              <a:rect b="b" l="l" r="r" t="t"/>
              <a:pathLst>
                <a:path extrusionOk="0" fill="none" h="5900" w="11799">
                  <a:moveTo>
                    <a:pt x="1" y="5899"/>
                  </a:moveTo>
                  <a:lnTo>
                    <a:pt x="117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4"/>
            <p:cNvSpPr/>
            <p:nvPr/>
          </p:nvSpPr>
          <p:spPr>
            <a:xfrm>
              <a:off x="1259745" y="4556728"/>
              <a:ext cx="1555914" cy="440450"/>
            </a:xfrm>
            <a:custGeom>
              <a:rect b="b" l="l" r="r" t="t"/>
              <a:pathLst>
                <a:path extrusionOk="0" h="5900" w="14748">
                  <a:moveTo>
                    <a:pt x="1" y="5899"/>
                  </a:moveTo>
                  <a:lnTo>
                    <a:pt x="1474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4"/>
            <p:cNvSpPr/>
            <p:nvPr/>
          </p:nvSpPr>
          <p:spPr>
            <a:xfrm>
              <a:off x="1259745" y="4556728"/>
              <a:ext cx="1555914" cy="440450"/>
            </a:xfrm>
            <a:custGeom>
              <a:rect b="b" l="l" r="r" t="t"/>
              <a:pathLst>
                <a:path extrusionOk="0" fill="none" h="5900" w="14748">
                  <a:moveTo>
                    <a:pt x="1" y="5899"/>
                  </a:moveTo>
                  <a:lnTo>
                    <a:pt x="1474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4"/>
            <p:cNvSpPr/>
            <p:nvPr/>
          </p:nvSpPr>
          <p:spPr>
            <a:xfrm>
              <a:off x="637500" y="4556728"/>
              <a:ext cx="933570" cy="440450"/>
            </a:xfrm>
            <a:custGeom>
              <a:rect b="b" l="l" r="r" t="t"/>
              <a:pathLst>
                <a:path extrusionOk="0" h="5900" w="8849">
                  <a:moveTo>
                    <a:pt x="8848"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4"/>
            <p:cNvSpPr/>
            <p:nvPr/>
          </p:nvSpPr>
          <p:spPr>
            <a:xfrm>
              <a:off x="637500" y="4556728"/>
              <a:ext cx="933570" cy="440450"/>
            </a:xfrm>
            <a:custGeom>
              <a:rect b="b" l="l" r="r" t="t"/>
              <a:pathLst>
                <a:path extrusionOk="0" fill="none" h="5900" w="8849">
                  <a:moveTo>
                    <a:pt x="8848"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4"/>
            <p:cNvSpPr/>
            <p:nvPr/>
          </p:nvSpPr>
          <p:spPr>
            <a:xfrm>
              <a:off x="948622" y="4556728"/>
              <a:ext cx="622450" cy="440450"/>
            </a:xfrm>
            <a:custGeom>
              <a:rect b="b" l="l" r="r" t="t"/>
              <a:pathLst>
                <a:path extrusionOk="0" h="5900" w="5900">
                  <a:moveTo>
                    <a:pt x="589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4"/>
            <p:cNvSpPr/>
            <p:nvPr/>
          </p:nvSpPr>
          <p:spPr>
            <a:xfrm>
              <a:off x="948622" y="4556728"/>
              <a:ext cx="622450" cy="440450"/>
            </a:xfrm>
            <a:custGeom>
              <a:rect b="b" l="l" r="r" t="t"/>
              <a:pathLst>
                <a:path extrusionOk="0" fill="none" h="5900" w="5900">
                  <a:moveTo>
                    <a:pt x="589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4"/>
            <p:cNvSpPr/>
            <p:nvPr/>
          </p:nvSpPr>
          <p:spPr>
            <a:xfrm>
              <a:off x="1259745" y="4556728"/>
              <a:ext cx="311331" cy="440450"/>
            </a:xfrm>
            <a:custGeom>
              <a:rect b="b" l="l" r="r" t="t"/>
              <a:pathLst>
                <a:path extrusionOk="0" h="5900" w="2951">
                  <a:moveTo>
                    <a:pt x="295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4"/>
            <p:cNvSpPr/>
            <p:nvPr/>
          </p:nvSpPr>
          <p:spPr>
            <a:xfrm>
              <a:off x="1259745" y="4556728"/>
              <a:ext cx="311331" cy="440450"/>
            </a:xfrm>
            <a:custGeom>
              <a:rect b="b" l="l" r="r" t="t"/>
              <a:pathLst>
                <a:path extrusionOk="0" fill="none" h="5900" w="2951">
                  <a:moveTo>
                    <a:pt x="295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4"/>
            <p:cNvSpPr/>
            <p:nvPr/>
          </p:nvSpPr>
          <p:spPr>
            <a:xfrm>
              <a:off x="1570972" y="4556728"/>
              <a:ext cx="106" cy="440450"/>
            </a:xfrm>
            <a:custGeom>
              <a:rect b="b" l="l" r="r" t="t"/>
              <a:pathLst>
                <a:path extrusionOk="0" h="5900" w="1">
                  <a:moveTo>
                    <a:pt x="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4"/>
            <p:cNvSpPr/>
            <p:nvPr/>
          </p:nvSpPr>
          <p:spPr>
            <a:xfrm>
              <a:off x="1570972" y="4556728"/>
              <a:ext cx="106" cy="440450"/>
            </a:xfrm>
            <a:custGeom>
              <a:rect b="b" l="l" r="r" t="t"/>
              <a:pathLst>
                <a:path extrusionOk="0" fill="none" h="5900" w="1">
                  <a:moveTo>
                    <a:pt x="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4"/>
            <p:cNvSpPr/>
            <p:nvPr/>
          </p:nvSpPr>
          <p:spPr>
            <a:xfrm>
              <a:off x="1570972" y="4556728"/>
              <a:ext cx="311225" cy="440450"/>
            </a:xfrm>
            <a:custGeom>
              <a:rect b="b" l="l" r="r" t="t"/>
              <a:pathLst>
                <a:path extrusionOk="0" h="5900" w="2950">
                  <a:moveTo>
                    <a:pt x="0"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4"/>
            <p:cNvSpPr/>
            <p:nvPr/>
          </p:nvSpPr>
          <p:spPr>
            <a:xfrm>
              <a:off x="1570972" y="4556728"/>
              <a:ext cx="311225" cy="440450"/>
            </a:xfrm>
            <a:custGeom>
              <a:rect b="b" l="l" r="r" t="t"/>
              <a:pathLst>
                <a:path extrusionOk="0" fill="none" h="5900" w="2950">
                  <a:moveTo>
                    <a:pt x="0"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4"/>
            <p:cNvSpPr/>
            <p:nvPr/>
          </p:nvSpPr>
          <p:spPr>
            <a:xfrm>
              <a:off x="1570972" y="4556728"/>
              <a:ext cx="622450" cy="440450"/>
            </a:xfrm>
            <a:custGeom>
              <a:rect b="b" l="l" r="r" t="t"/>
              <a:pathLst>
                <a:path extrusionOk="0" h="5900" w="5900">
                  <a:moveTo>
                    <a:pt x="0"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4"/>
            <p:cNvSpPr/>
            <p:nvPr/>
          </p:nvSpPr>
          <p:spPr>
            <a:xfrm>
              <a:off x="1570972" y="4556728"/>
              <a:ext cx="622450" cy="440450"/>
            </a:xfrm>
            <a:custGeom>
              <a:rect b="b" l="l" r="r" t="t"/>
              <a:pathLst>
                <a:path extrusionOk="0" fill="none" h="5900" w="5900">
                  <a:moveTo>
                    <a:pt x="0"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4"/>
            <p:cNvSpPr/>
            <p:nvPr/>
          </p:nvSpPr>
          <p:spPr>
            <a:xfrm>
              <a:off x="1570972" y="4556728"/>
              <a:ext cx="933570" cy="440450"/>
            </a:xfrm>
            <a:custGeom>
              <a:rect b="b" l="l" r="r" t="t"/>
              <a:pathLst>
                <a:path extrusionOk="0" h="5900" w="8849">
                  <a:moveTo>
                    <a:pt x="0" y="5899"/>
                  </a:moveTo>
                  <a:lnTo>
                    <a:pt x="88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4"/>
            <p:cNvSpPr/>
            <p:nvPr/>
          </p:nvSpPr>
          <p:spPr>
            <a:xfrm>
              <a:off x="1570972" y="4556728"/>
              <a:ext cx="933570" cy="440450"/>
            </a:xfrm>
            <a:custGeom>
              <a:rect b="b" l="l" r="r" t="t"/>
              <a:pathLst>
                <a:path extrusionOk="0" fill="none" h="5900" w="8849">
                  <a:moveTo>
                    <a:pt x="0" y="5899"/>
                  </a:moveTo>
                  <a:lnTo>
                    <a:pt x="88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4"/>
            <p:cNvSpPr/>
            <p:nvPr/>
          </p:nvSpPr>
          <p:spPr>
            <a:xfrm>
              <a:off x="1570972" y="4556728"/>
              <a:ext cx="1244689" cy="440450"/>
            </a:xfrm>
            <a:custGeom>
              <a:rect b="b" l="l" r="r" t="t"/>
              <a:pathLst>
                <a:path extrusionOk="0" h="5900" w="11798">
                  <a:moveTo>
                    <a:pt x="0" y="5899"/>
                  </a:moveTo>
                  <a:lnTo>
                    <a:pt x="1179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4"/>
            <p:cNvSpPr/>
            <p:nvPr/>
          </p:nvSpPr>
          <p:spPr>
            <a:xfrm>
              <a:off x="1570972" y="4556728"/>
              <a:ext cx="1244689" cy="440450"/>
            </a:xfrm>
            <a:custGeom>
              <a:rect b="b" l="l" r="r" t="t"/>
              <a:pathLst>
                <a:path extrusionOk="0" fill="none" h="5900" w="11798">
                  <a:moveTo>
                    <a:pt x="0" y="5899"/>
                  </a:moveTo>
                  <a:lnTo>
                    <a:pt x="1179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4"/>
            <p:cNvSpPr/>
            <p:nvPr/>
          </p:nvSpPr>
          <p:spPr>
            <a:xfrm>
              <a:off x="637500" y="4556728"/>
              <a:ext cx="1244689" cy="440450"/>
            </a:xfrm>
            <a:custGeom>
              <a:rect b="b" l="l" r="r" t="t"/>
              <a:pathLst>
                <a:path extrusionOk="0" h="5900" w="11798">
                  <a:moveTo>
                    <a:pt x="11798"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4"/>
            <p:cNvSpPr/>
            <p:nvPr/>
          </p:nvSpPr>
          <p:spPr>
            <a:xfrm>
              <a:off x="637500" y="4556728"/>
              <a:ext cx="1244689" cy="440450"/>
            </a:xfrm>
            <a:custGeom>
              <a:rect b="b" l="l" r="r" t="t"/>
              <a:pathLst>
                <a:path extrusionOk="0" fill="none" h="5900" w="11798">
                  <a:moveTo>
                    <a:pt x="11798"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4"/>
            <p:cNvSpPr/>
            <p:nvPr/>
          </p:nvSpPr>
          <p:spPr>
            <a:xfrm>
              <a:off x="948622" y="4556728"/>
              <a:ext cx="933570" cy="440450"/>
            </a:xfrm>
            <a:custGeom>
              <a:rect b="b" l="l" r="r" t="t"/>
              <a:pathLst>
                <a:path extrusionOk="0" h="5900" w="8849">
                  <a:moveTo>
                    <a:pt x="884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4"/>
            <p:cNvSpPr/>
            <p:nvPr/>
          </p:nvSpPr>
          <p:spPr>
            <a:xfrm>
              <a:off x="948622" y="4556728"/>
              <a:ext cx="933570" cy="440450"/>
            </a:xfrm>
            <a:custGeom>
              <a:rect b="b" l="l" r="r" t="t"/>
              <a:pathLst>
                <a:path extrusionOk="0" fill="none" h="5900" w="8849">
                  <a:moveTo>
                    <a:pt x="884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4"/>
            <p:cNvSpPr/>
            <p:nvPr/>
          </p:nvSpPr>
          <p:spPr>
            <a:xfrm>
              <a:off x="1259745" y="4556728"/>
              <a:ext cx="622450" cy="440450"/>
            </a:xfrm>
            <a:custGeom>
              <a:rect b="b" l="l" r="r" t="t"/>
              <a:pathLst>
                <a:path extrusionOk="0" h="5900" w="5900">
                  <a:moveTo>
                    <a:pt x="590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4"/>
            <p:cNvSpPr/>
            <p:nvPr/>
          </p:nvSpPr>
          <p:spPr>
            <a:xfrm>
              <a:off x="1259745" y="4556728"/>
              <a:ext cx="622450" cy="440450"/>
            </a:xfrm>
            <a:custGeom>
              <a:rect b="b" l="l" r="r" t="t"/>
              <a:pathLst>
                <a:path extrusionOk="0" fill="none" h="5900" w="5900">
                  <a:moveTo>
                    <a:pt x="590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4"/>
            <p:cNvSpPr/>
            <p:nvPr/>
          </p:nvSpPr>
          <p:spPr>
            <a:xfrm>
              <a:off x="1570972" y="4556728"/>
              <a:ext cx="311225" cy="440450"/>
            </a:xfrm>
            <a:custGeom>
              <a:rect b="b" l="l" r="r" t="t"/>
              <a:pathLst>
                <a:path extrusionOk="0" h="5900" w="2950">
                  <a:moveTo>
                    <a:pt x="295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4"/>
            <p:cNvSpPr/>
            <p:nvPr/>
          </p:nvSpPr>
          <p:spPr>
            <a:xfrm>
              <a:off x="1570972" y="4556728"/>
              <a:ext cx="311225" cy="440450"/>
            </a:xfrm>
            <a:custGeom>
              <a:rect b="b" l="l" r="r" t="t"/>
              <a:pathLst>
                <a:path extrusionOk="0" fill="none" h="5900" w="2950">
                  <a:moveTo>
                    <a:pt x="295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4"/>
            <p:cNvSpPr/>
            <p:nvPr/>
          </p:nvSpPr>
          <p:spPr>
            <a:xfrm>
              <a:off x="1882095" y="4556728"/>
              <a:ext cx="106" cy="440450"/>
            </a:xfrm>
            <a:custGeom>
              <a:rect b="b" l="l" r="r" t="t"/>
              <a:pathLst>
                <a:path extrusionOk="0" h="5900" w="1">
                  <a:moveTo>
                    <a:pt x="1"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p:nvPr/>
          </p:nvSpPr>
          <p:spPr>
            <a:xfrm>
              <a:off x="1882095" y="4556728"/>
              <a:ext cx="106" cy="440450"/>
            </a:xfrm>
            <a:custGeom>
              <a:rect b="b" l="l" r="r" t="t"/>
              <a:pathLst>
                <a:path extrusionOk="0" fill="none" h="5900" w="1">
                  <a:moveTo>
                    <a:pt x="1"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4"/>
            <p:cNvSpPr/>
            <p:nvPr/>
          </p:nvSpPr>
          <p:spPr>
            <a:xfrm>
              <a:off x="1882095" y="4556728"/>
              <a:ext cx="311331" cy="440450"/>
            </a:xfrm>
            <a:custGeom>
              <a:rect b="b" l="l" r="r" t="t"/>
              <a:pathLst>
                <a:path extrusionOk="0" h="5900" w="2951">
                  <a:moveTo>
                    <a:pt x="1"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4"/>
            <p:cNvSpPr/>
            <p:nvPr/>
          </p:nvSpPr>
          <p:spPr>
            <a:xfrm>
              <a:off x="1882095" y="4556728"/>
              <a:ext cx="311331" cy="440450"/>
            </a:xfrm>
            <a:custGeom>
              <a:rect b="b" l="l" r="r" t="t"/>
              <a:pathLst>
                <a:path extrusionOk="0" fill="none" h="5900" w="2951">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4"/>
            <p:cNvSpPr/>
            <p:nvPr/>
          </p:nvSpPr>
          <p:spPr>
            <a:xfrm>
              <a:off x="1882095" y="4556728"/>
              <a:ext cx="622450" cy="440450"/>
            </a:xfrm>
            <a:custGeom>
              <a:rect b="b" l="l" r="r" t="t"/>
              <a:pathLst>
                <a:path extrusionOk="0" h="5900" w="5900">
                  <a:moveTo>
                    <a:pt x="1" y="5899"/>
                  </a:moveTo>
                  <a:lnTo>
                    <a:pt x="590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p:nvPr/>
          </p:nvSpPr>
          <p:spPr>
            <a:xfrm>
              <a:off x="1882095" y="4556728"/>
              <a:ext cx="622450" cy="440450"/>
            </a:xfrm>
            <a:custGeom>
              <a:rect b="b" l="l" r="r" t="t"/>
              <a:pathLst>
                <a:path extrusionOk="0" fill="none" h="5900" w="5900">
                  <a:moveTo>
                    <a:pt x="1" y="5899"/>
                  </a:moveTo>
                  <a:lnTo>
                    <a:pt x="590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4"/>
            <p:cNvSpPr/>
            <p:nvPr/>
          </p:nvSpPr>
          <p:spPr>
            <a:xfrm>
              <a:off x="1882095" y="4556728"/>
              <a:ext cx="933570" cy="440450"/>
            </a:xfrm>
            <a:custGeom>
              <a:rect b="b" l="l" r="r" t="t"/>
              <a:pathLst>
                <a:path extrusionOk="0" h="5900" w="8849">
                  <a:moveTo>
                    <a:pt x="1" y="5899"/>
                  </a:moveTo>
                  <a:lnTo>
                    <a:pt x="88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4"/>
            <p:cNvSpPr/>
            <p:nvPr/>
          </p:nvSpPr>
          <p:spPr>
            <a:xfrm>
              <a:off x="1882095" y="4556728"/>
              <a:ext cx="933570" cy="440450"/>
            </a:xfrm>
            <a:custGeom>
              <a:rect b="b" l="l" r="r" t="t"/>
              <a:pathLst>
                <a:path extrusionOk="0" fill="none" h="5900" w="8849">
                  <a:moveTo>
                    <a:pt x="1" y="5899"/>
                  </a:moveTo>
                  <a:lnTo>
                    <a:pt x="88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4"/>
            <p:cNvSpPr/>
            <p:nvPr/>
          </p:nvSpPr>
          <p:spPr>
            <a:xfrm>
              <a:off x="637500" y="4556728"/>
              <a:ext cx="1555914" cy="440450"/>
            </a:xfrm>
            <a:custGeom>
              <a:rect b="b" l="l" r="r" t="t"/>
              <a:pathLst>
                <a:path extrusionOk="0" h="5900" w="14748">
                  <a:moveTo>
                    <a:pt x="14747"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4"/>
            <p:cNvSpPr/>
            <p:nvPr/>
          </p:nvSpPr>
          <p:spPr>
            <a:xfrm>
              <a:off x="637500" y="4556728"/>
              <a:ext cx="1555914" cy="440450"/>
            </a:xfrm>
            <a:custGeom>
              <a:rect b="b" l="l" r="r" t="t"/>
              <a:pathLst>
                <a:path extrusionOk="0" fill="none" h="5900" w="14748">
                  <a:moveTo>
                    <a:pt x="14747"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4"/>
            <p:cNvSpPr/>
            <p:nvPr/>
          </p:nvSpPr>
          <p:spPr>
            <a:xfrm>
              <a:off x="948622" y="4556728"/>
              <a:ext cx="1244795" cy="440450"/>
            </a:xfrm>
            <a:custGeom>
              <a:rect b="b" l="l" r="r" t="t"/>
              <a:pathLst>
                <a:path extrusionOk="0" h="5900" w="11799">
                  <a:moveTo>
                    <a:pt x="11798"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4"/>
            <p:cNvSpPr/>
            <p:nvPr/>
          </p:nvSpPr>
          <p:spPr>
            <a:xfrm>
              <a:off x="948622" y="4556728"/>
              <a:ext cx="1244795" cy="440450"/>
            </a:xfrm>
            <a:custGeom>
              <a:rect b="b" l="l" r="r" t="t"/>
              <a:pathLst>
                <a:path extrusionOk="0" fill="none" h="5900" w="11799">
                  <a:moveTo>
                    <a:pt x="11798"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4"/>
            <p:cNvSpPr/>
            <p:nvPr/>
          </p:nvSpPr>
          <p:spPr>
            <a:xfrm>
              <a:off x="1259745" y="4556728"/>
              <a:ext cx="933675" cy="440450"/>
            </a:xfrm>
            <a:custGeom>
              <a:rect b="b" l="l" r="r" t="t"/>
              <a:pathLst>
                <a:path extrusionOk="0" h="5900" w="8850">
                  <a:moveTo>
                    <a:pt x="8849"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4"/>
            <p:cNvSpPr/>
            <p:nvPr/>
          </p:nvSpPr>
          <p:spPr>
            <a:xfrm>
              <a:off x="1259745" y="4556728"/>
              <a:ext cx="933675" cy="440450"/>
            </a:xfrm>
            <a:custGeom>
              <a:rect b="b" l="l" r="r" t="t"/>
              <a:pathLst>
                <a:path extrusionOk="0" fill="none" h="5900" w="8850">
                  <a:moveTo>
                    <a:pt x="8849"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4"/>
            <p:cNvSpPr/>
            <p:nvPr/>
          </p:nvSpPr>
          <p:spPr>
            <a:xfrm>
              <a:off x="1570972" y="4556728"/>
              <a:ext cx="622450" cy="440450"/>
            </a:xfrm>
            <a:custGeom>
              <a:rect b="b" l="l" r="r" t="t"/>
              <a:pathLst>
                <a:path extrusionOk="0" h="5900" w="5900">
                  <a:moveTo>
                    <a:pt x="589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4"/>
            <p:cNvSpPr/>
            <p:nvPr/>
          </p:nvSpPr>
          <p:spPr>
            <a:xfrm>
              <a:off x="1570972" y="4556728"/>
              <a:ext cx="622450" cy="440450"/>
            </a:xfrm>
            <a:custGeom>
              <a:rect b="b" l="l" r="r" t="t"/>
              <a:pathLst>
                <a:path extrusionOk="0" fill="none" h="5900" w="5900">
                  <a:moveTo>
                    <a:pt x="589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4"/>
            <p:cNvSpPr/>
            <p:nvPr/>
          </p:nvSpPr>
          <p:spPr>
            <a:xfrm>
              <a:off x="1882095" y="4556728"/>
              <a:ext cx="311331" cy="440450"/>
            </a:xfrm>
            <a:custGeom>
              <a:rect b="b" l="l" r="r" t="t"/>
              <a:pathLst>
                <a:path extrusionOk="0" h="5900" w="2951">
                  <a:moveTo>
                    <a:pt x="295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4"/>
            <p:cNvSpPr/>
            <p:nvPr/>
          </p:nvSpPr>
          <p:spPr>
            <a:xfrm>
              <a:off x="1882095" y="4556728"/>
              <a:ext cx="311331" cy="440450"/>
            </a:xfrm>
            <a:custGeom>
              <a:rect b="b" l="l" r="r" t="t"/>
              <a:pathLst>
                <a:path extrusionOk="0" fill="none" h="5900" w="2951">
                  <a:moveTo>
                    <a:pt x="295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4"/>
            <p:cNvSpPr/>
            <p:nvPr/>
          </p:nvSpPr>
          <p:spPr>
            <a:xfrm>
              <a:off x="2193322" y="4556728"/>
              <a:ext cx="106" cy="440450"/>
            </a:xfrm>
            <a:custGeom>
              <a:rect b="b" l="l" r="r" t="t"/>
              <a:pathLst>
                <a:path extrusionOk="0" h="5900" w="1">
                  <a:moveTo>
                    <a:pt x="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4"/>
            <p:cNvSpPr/>
            <p:nvPr/>
          </p:nvSpPr>
          <p:spPr>
            <a:xfrm>
              <a:off x="2193322" y="4556728"/>
              <a:ext cx="106" cy="440450"/>
            </a:xfrm>
            <a:custGeom>
              <a:rect b="b" l="l" r="r" t="t"/>
              <a:pathLst>
                <a:path extrusionOk="0" fill="none" h="5900" w="1">
                  <a:moveTo>
                    <a:pt x="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4"/>
            <p:cNvSpPr/>
            <p:nvPr/>
          </p:nvSpPr>
          <p:spPr>
            <a:xfrm>
              <a:off x="2193322" y="4556728"/>
              <a:ext cx="311225" cy="440450"/>
            </a:xfrm>
            <a:custGeom>
              <a:rect b="b" l="l" r="r" t="t"/>
              <a:pathLst>
                <a:path extrusionOk="0" h="5900" w="2950">
                  <a:moveTo>
                    <a:pt x="0"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4"/>
            <p:cNvSpPr/>
            <p:nvPr/>
          </p:nvSpPr>
          <p:spPr>
            <a:xfrm>
              <a:off x="2193322" y="4556728"/>
              <a:ext cx="311225" cy="440450"/>
            </a:xfrm>
            <a:custGeom>
              <a:rect b="b" l="l" r="r" t="t"/>
              <a:pathLst>
                <a:path extrusionOk="0" fill="none" h="5900" w="2950">
                  <a:moveTo>
                    <a:pt x="0"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4"/>
            <p:cNvSpPr/>
            <p:nvPr/>
          </p:nvSpPr>
          <p:spPr>
            <a:xfrm>
              <a:off x="2193322" y="4556728"/>
              <a:ext cx="622345" cy="440450"/>
            </a:xfrm>
            <a:custGeom>
              <a:rect b="b" l="l" r="r" t="t"/>
              <a:pathLst>
                <a:path extrusionOk="0" h="5900" w="5899">
                  <a:moveTo>
                    <a:pt x="0"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4"/>
            <p:cNvSpPr/>
            <p:nvPr/>
          </p:nvSpPr>
          <p:spPr>
            <a:xfrm>
              <a:off x="2193322" y="4556728"/>
              <a:ext cx="622345" cy="440450"/>
            </a:xfrm>
            <a:custGeom>
              <a:rect b="b" l="l" r="r" t="t"/>
              <a:pathLst>
                <a:path extrusionOk="0" fill="none" h="5900" w="5899">
                  <a:moveTo>
                    <a:pt x="0"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4"/>
            <p:cNvSpPr/>
            <p:nvPr/>
          </p:nvSpPr>
          <p:spPr>
            <a:xfrm>
              <a:off x="637500" y="4556728"/>
              <a:ext cx="1867034" cy="440450"/>
            </a:xfrm>
            <a:custGeom>
              <a:rect b="b" l="l" r="r" t="t"/>
              <a:pathLst>
                <a:path extrusionOk="0" h="5900" w="17697">
                  <a:moveTo>
                    <a:pt x="17697"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4"/>
            <p:cNvSpPr/>
            <p:nvPr/>
          </p:nvSpPr>
          <p:spPr>
            <a:xfrm>
              <a:off x="637500" y="4556728"/>
              <a:ext cx="1867034" cy="440450"/>
            </a:xfrm>
            <a:custGeom>
              <a:rect b="b" l="l" r="r" t="t"/>
              <a:pathLst>
                <a:path extrusionOk="0" fill="none" h="5900" w="17697">
                  <a:moveTo>
                    <a:pt x="17697"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4"/>
            <p:cNvSpPr/>
            <p:nvPr/>
          </p:nvSpPr>
          <p:spPr>
            <a:xfrm>
              <a:off x="948622" y="4556728"/>
              <a:ext cx="1555914" cy="440450"/>
            </a:xfrm>
            <a:custGeom>
              <a:rect b="b" l="l" r="r" t="t"/>
              <a:pathLst>
                <a:path extrusionOk="0" h="5900" w="14748">
                  <a:moveTo>
                    <a:pt x="14748"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4"/>
            <p:cNvSpPr/>
            <p:nvPr/>
          </p:nvSpPr>
          <p:spPr>
            <a:xfrm>
              <a:off x="948622" y="4556728"/>
              <a:ext cx="1555914" cy="440450"/>
            </a:xfrm>
            <a:custGeom>
              <a:rect b="b" l="l" r="r" t="t"/>
              <a:pathLst>
                <a:path extrusionOk="0" fill="none" h="5900" w="14748">
                  <a:moveTo>
                    <a:pt x="14748"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4"/>
            <p:cNvSpPr/>
            <p:nvPr/>
          </p:nvSpPr>
          <p:spPr>
            <a:xfrm>
              <a:off x="1259745" y="4556728"/>
              <a:ext cx="1244795" cy="440450"/>
            </a:xfrm>
            <a:custGeom>
              <a:rect b="b" l="l" r="r" t="t"/>
              <a:pathLst>
                <a:path extrusionOk="0" h="5900" w="11799">
                  <a:moveTo>
                    <a:pt x="11799"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4"/>
            <p:cNvSpPr/>
            <p:nvPr/>
          </p:nvSpPr>
          <p:spPr>
            <a:xfrm>
              <a:off x="1259745" y="4556728"/>
              <a:ext cx="1244795" cy="440450"/>
            </a:xfrm>
            <a:custGeom>
              <a:rect b="b" l="l" r="r" t="t"/>
              <a:pathLst>
                <a:path extrusionOk="0" fill="none" h="5900" w="11799">
                  <a:moveTo>
                    <a:pt x="11799"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4"/>
            <p:cNvSpPr/>
            <p:nvPr/>
          </p:nvSpPr>
          <p:spPr>
            <a:xfrm>
              <a:off x="1570972" y="4556728"/>
              <a:ext cx="933570" cy="440450"/>
            </a:xfrm>
            <a:custGeom>
              <a:rect b="b" l="l" r="r" t="t"/>
              <a:pathLst>
                <a:path extrusionOk="0" h="5900" w="8849">
                  <a:moveTo>
                    <a:pt x="884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4"/>
            <p:cNvSpPr/>
            <p:nvPr/>
          </p:nvSpPr>
          <p:spPr>
            <a:xfrm>
              <a:off x="1570972" y="4556728"/>
              <a:ext cx="933570" cy="440450"/>
            </a:xfrm>
            <a:custGeom>
              <a:rect b="b" l="l" r="r" t="t"/>
              <a:pathLst>
                <a:path extrusionOk="0" fill="none" h="5900" w="8849">
                  <a:moveTo>
                    <a:pt x="884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4"/>
            <p:cNvSpPr/>
            <p:nvPr/>
          </p:nvSpPr>
          <p:spPr>
            <a:xfrm>
              <a:off x="1882095" y="4556728"/>
              <a:ext cx="622450" cy="440450"/>
            </a:xfrm>
            <a:custGeom>
              <a:rect b="b" l="l" r="r" t="t"/>
              <a:pathLst>
                <a:path extrusionOk="0" h="5900" w="5900">
                  <a:moveTo>
                    <a:pt x="590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4"/>
            <p:cNvSpPr/>
            <p:nvPr/>
          </p:nvSpPr>
          <p:spPr>
            <a:xfrm>
              <a:off x="1882095" y="4556728"/>
              <a:ext cx="622450" cy="440450"/>
            </a:xfrm>
            <a:custGeom>
              <a:rect b="b" l="l" r="r" t="t"/>
              <a:pathLst>
                <a:path extrusionOk="0" fill="none" h="5900" w="5900">
                  <a:moveTo>
                    <a:pt x="590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4"/>
            <p:cNvSpPr/>
            <p:nvPr/>
          </p:nvSpPr>
          <p:spPr>
            <a:xfrm>
              <a:off x="2193322" y="4556728"/>
              <a:ext cx="311225" cy="440450"/>
            </a:xfrm>
            <a:custGeom>
              <a:rect b="b" l="l" r="r" t="t"/>
              <a:pathLst>
                <a:path extrusionOk="0" h="5900" w="2950">
                  <a:moveTo>
                    <a:pt x="295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4"/>
            <p:cNvSpPr/>
            <p:nvPr/>
          </p:nvSpPr>
          <p:spPr>
            <a:xfrm>
              <a:off x="2193322" y="4556728"/>
              <a:ext cx="311225" cy="440450"/>
            </a:xfrm>
            <a:custGeom>
              <a:rect b="b" l="l" r="r" t="t"/>
              <a:pathLst>
                <a:path extrusionOk="0" fill="none" h="5900" w="2950">
                  <a:moveTo>
                    <a:pt x="295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4"/>
            <p:cNvSpPr/>
            <p:nvPr/>
          </p:nvSpPr>
          <p:spPr>
            <a:xfrm>
              <a:off x="2504445" y="4556728"/>
              <a:ext cx="106" cy="440450"/>
            </a:xfrm>
            <a:custGeom>
              <a:rect b="b" l="l" r="r" t="t"/>
              <a:pathLst>
                <a:path extrusionOk="0" h="5900" w="1">
                  <a:moveTo>
                    <a:pt x="1"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4"/>
            <p:cNvSpPr/>
            <p:nvPr/>
          </p:nvSpPr>
          <p:spPr>
            <a:xfrm>
              <a:off x="2504445" y="4556728"/>
              <a:ext cx="106" cy="440450"/>
            </a:xfrm>
            <a:custGeom>
              <a:rect b="b" l="l" r="r" t="t"/>
              <a:pathLst>
                <a:path extrusionOk="0" fill="none" h="5900" w="1">
                  <a:moveTo>
                    <a:pt x="1"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4"/>
            <p:cNvSpPr/>
            <p:nvPr/>
          </p:nvSpPr>
          <p:spPr>
            <a:xfrm>
              <a:off x="2504445" y="4556728"/>
              <a:ext cx="311225" cy="440450"/>
            </a:xfrm>
            <a:custGeom>
              <a:rect b="b" l="l" r="r" t="t"/>
              <a:pathLst>
                <a:path extrusionOk="0" h="5900" w="2950">
                  <a:moveTo>
                    <a:pt x="1"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4"/>
            <p:cNvSpPr/>
            <p:nvPr/>
          </p:nvSpPr>
          <p:spPr>
            <a:xfrm>
              <a:off x="2504445" y="4556728"/>
              <a:ext cx="311225" cy="440450"/>
            </a:xfrm>
            <a:custGeom>
              <a:rect b="b" l="l" r="r" t="t"/>
              <a:pathLst>
                <a:path extrusionOk="0" fill="none" h="5900" w="2950">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4"/>
            <p:cNvSpPr/>
            <p:nvPr/>
          </p:nvSpPr>
          <p:spPr>
            <a:xfrm>
              <a:off x="1259745" y="4556728"/>
              <a:ext cx="1867139" cy="440450"/>
            </a:xfrm>
            <a:custGeom>
              <a:rect b="b" l="l" r="r" t="t"/>
              <a:pathLst>
                <a:path extrusionOk="0" h="5900" w="17698">
                  <a:moveTo>
                    <a:pt x="1" y="5899"/>
                  </a:moveTo>
                  <a:lnTo>
                    <a:pt x="17697"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4"/>
            <p:cNvSpPr/>
            <p:nvPr/>
          </p:nvSpPr>
          <p:spPr>
            <a:xfrm>
              <a:off x="1259745" y="4556728"/>
              <a:ext cx="1867139" cy="440450"/>
            </a:xfrm>
            <a:custGeom>
              <a:rect b="b" l="l" r="r" t="t"/>
              <a:pathLst>
                <a:path extrusionOk="0" fill="none" h="5900" w="17698">
                  <a:moveTo>
                    <a:pt x="1" y="5899"/>
                  </a:moveTo>
                  <a:lnTo>
                    <a:pt x="17697"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4"/>
            <p:cNvSpPr/>
            <p:nvPr/>
          </p:nvSpPr>
          <p:spPr>
            <a:xfrm>
              <a:off x="1570972" y="4556728"/>
              <a:ext cx="1555914" cy="440450"/>
            </a:xfrm>
            <a:custGeom>
              <a:rect b="b" l="l" r="r" t="t"/>
              <a:pathLst>
                <a:path extrusionOk="0" h="5900" w="14748">
                  <a:moveTo>
                    <a:pt x="0" y="5899"/>
                  </a:moveTo>
                  <a:lnTo>
                    <a:pt x="14747"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4"/>
            <p:cNvSpPr/>
            <p:nvPr/>
          </p:nvSpPr>
          <p:spPr>
            <a:xfrm>
              <a:off x="1570972" y="4556728"/>
              <a:ext cx="1555914" cy="440450"/>
            </a:xfrm>
            <a:custGeom>
              <a:rect b="b" l="l" r="r" t="t"/>
              <a:pathLst>
                <a:path extrusionOk="0" fill="none" h="5900" w="14748">
                  <a:moveTo>
                    <a:pt x="0" y="5899"/>
                  </a:moveTo>
                  <a:lnTo>
                    <a:pt x="14747"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4"/>
            <p:cNvSpPr/>
            <p:nvPr/>
          </p:nvSpPr>
          <p:spPr>
            <a:xfrm>
              <a:off x="1882095" y="4556728"/>
              <a:ext cx="1244795" cy="440450"/>
            </a:xfrm>
            <a:custGeom>
              <a:rect b="b" l="l" r="r" t="t"/>
              <a:pathLst>
                <a:path extrusionOk="0" h="5900" w="11799">
                  <a:moveTo>
                    <a:pt x="1" y="5899"/>
                  </a:moveTo>
                  <a:lnTo>
                    <a:pt x="1179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4"/>
            <p:cNvSpPr/>
            <p:nvPr/>
          </p:nvSpPr>
          <p:spPr>
            <a:xfrm>
              <a:off x="1882095" y="4556728"/>
              <a:ext cx="1244795" cy="440450"/>
            </a:xfrm>
            <a:custGeom>
              <a:rect b="b" l="l" r="r" t="t"/>
              <a:pathLst>
                <a:path extrusionOk="0" fill="none" h="5900" w="11799">
                  <a:moveTo>
                    <a:pt x="1" y="5899"/>
                  </a:moveTo>
                  <a:lnTo>
                    <a:pt x="1179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4"/>
            <p:cNvSpPr/>
            <p:nvPr/>
          </p:nvSpPr>
          <p:spPr>
            <a:xfrm>
              <a:off x="2193322" y="4556728"/>
              <a:ext cx="933570" cy="440450"/>
            </a:xfrm>
            <a:custGeom>
              <a:rect b="b" l="l" r="r" t="t"/>
              <a:pathLst>
                <a:path extrusionOk="0" h="5900" w="8849">
                  <a:moveTo>
                    <a:pt x="0" y="5899"/>
                  </a:moveTo>
                  <a:lnTo>
                    <a:pt x="884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4"/>
            <p:cNvSpPr/>
            <p:nvPr/>
          </p:nvSpPr>
          <p:spPr>
            <a:xfrm>
              <a:off x="2193322" y="4556728"/>
              <a:ext cx="933570" cy="440450"/>
            </a:xfrm>
            <a:custGeom>
              <a:rect b="b" l="l" r="r" t="t"/>
              <a:pathLst>
                <a:path extrusionOk="0" fill="none" h="5900" w="8849">
                  <a:moveTo>
                    <a:pt x="0" y="5899"/>
                  </a:moveTo>
                  <a:lnTo>
                    <a:pt x="884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4"/>
            <p:cNvSpPr/>
            <p:nvPr/>
          </p:nvSpPr>
          <p:spPr>
            <a:xfrm>
              <a:off x="2504445" y="4556728"/>
              <a:ext cx="622450" cy="440450"/>
            </a:xfrm>
            <a:custGeom>
              <a:rect b="b" l="l" r="r" t="t"/>
              <a:pathLst>
                <a:path extrusionOk="0" h="5900" w="5900">
                  <a:moveTo>
                    <a:pt x="1"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4"/>
            <p:cNvSpPr/>
            <p:nvPr/>
          </p:nvSpPr>
          <p:spPr>
            <a:xfrm>
              <a:off x="2504445" y="4556728"/>
              <a:ext cx="622450" cy="440450"/>
            </a:xfrm>
            <a:custGeom>
              <a:rect b="b" l="l" r="r" t="t"/>
              <a:pathLst>
                <a:path extrusionOk="0" fill="none" h="5900" w="5900">
                  <a:moveTo>
                    <a:pt x="1"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34"/>
          <p:cNvGrpSpPr/>
          <p:nvPr/>
        </p:nvGrpSpPr>
        <p:grpSpPr>
          <a:xfrm>
            <a:off x="1073090" y="1939743"/>
            <a:ext cx="3923241" cy="186735"/>
            <a:chOff x="1073197" y="2148876"/>
            <a:chExt cx="3923241" cy="186735"/>
          </a:xfrm>
        </p:grpSpPr>
        <p:sp>
          <p:nvSpPr>
            <p:cNvPr id="792" name="Google Shape;792;p34"/>
            <p:cNvSpPr/>
            <p:nvPr/>
          </p:nvSpPr>
          <p:spPr>
            <a:xfrm>
              <a:off x="1073197" y="2148876"/>
              <a:ext cx="186735" cy="186735"/>
            </a:xfrm>
            <a:custGeom>
              <a:rect b="b" l="l" r="r" t="t"/>
              <a:pathLst>
                <a:path extrusionOk="0" h="1770" w="1770">
                  <a:moveTo>
                    <a:pt x="873" y="0"/>
                  </a:moveTo>
                  <a:cubicBezTo>
                    <a:pt x="378" y="0"/>
                    <a:pt x="0" y="378"/>
                    <a:pt x="0" y="873"/>
                  </a:cubicBezTo>
                  <a:cubicBezTo>
                    <a:pt x="0" y="1369"/>
                    <a:pt x="378" y="1770"/>
                    <a:pt x="873" y="1770"/>
                  </a:cubicBezTo>
                  <a:cubicBezTo>
                    <a:pt x="1369" y="1770"/>
                    <a:pt x="1770" y="1369"/>
                    <a:pt x="1770" y="873"/>
                  </a:cubicBezTo>
                  <a:cubicBezTo>
                    <a:pt x="1770" y="378"/>
                    <a:pt x="1369" y="0"/>
                    <a:pt x="873"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4"/>
            <p:cNvSpPr/>
            <p:nvPr/>
          </p:nvSpPr>
          <p:spPr>
            <a:xfrm>
              <a:off x="1384316" y="2148876"/>
              <a:ext cx="186841" cy="186735"/>
            </a:xfrm>
            <a:custGeom>
              <a:rect b="b" l="l" r="r" t="t"/>
              <a:pathLst>
                <a:path extrusionOk="0" h="1770" w="1771">
                  <a:moveTo>
                    <a:pt x="874" y="0"/>
                  </a:moveTo>
                  <a:cubicBezTo>
                    <a:pt x="378" y="0"/>
                    <a:pt x="1" y="378"/>
                    <a:pt x="1" y="873"/>
                  </a:cubicBezTo>
                  <a:cubicBezTo>
                    <a:pt x="1" y="1369"/>
                    <a:pt x="378" y="1770"/>
                    <a:pt x="874" y="1770"/>
                  </a:cubicBezTo>
                  <a:cubicBezTo>
                    <a:pt x="1369" y="1770"/>
                    <a:pt x="1770" y="1369"/>
                    <a:pt x="1770" y="873"/>
                  </a:cubicBezTo>
                  <a:cubicBezTo>
                    <a:pt x="1770" y="378"/>
                    <a:pt x="1369" y="0"/>
                    <a:pt x="874"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4"/>
            <p:cNvSpPr/>
            <p:nvPr/>
          </p:nvSpPr>
          <p:spPr>
            <a:xfrm>
              <a:off x="1695541" y="2148876"/>
              <a:ext cx="186735" cy="186735"/>
            </a:xfrm>
            <a:custGeom>
              <a:rect b="b" l="l" r="r" t="t"/>
              <a:pathLst>
                <a:path extrusionOk="0" h="1770" w="1770">
                  <a:moveTo>
                    <a:pt x="873" y="0"/>
                  </a:moveTo>
                  <a:cubicBezTo>
                    <a:pt x="378" y="0"/>
                    <a:pt x="0" y="378"/>
                    <a:pt x="0" y="873"/>
                  </a:cubicBezTo>
                  <a:cubicBezTo>
                    <a:pt x="0" y="1369"/>
                    <a:pt x="378" y="1770"/>
                    <a:pt x="873" y="1770"/>
                  </a:cubicBezTo>
                  <a:cubicBezTo>
                    <a:pt x="1369" y="1770"/>
                    <a:pt x="1770" y="1369"/>
                    <a:pt x="1770" y="873"/>
                  </a:cubicBezTo>
                  <a:cubicBezTo>
                    <a:pt x="1770" y="378"/>
                    <a:pt x="1369" y="0"/>
                    <a:pt x="873"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4"/>
            <p:cNvSpPr/>
            <p:nvPr/>
          </p:nvSpPr>
          <p:spPr>
            <a:xfrm>
              <a:off x="2006661" y="2148876"/>
              <a:ext cx="186840" cy="186735"/>
            </a:xfrm>
            <a:custGeom>
              <a:rect b="b" l="l" r="r" t="t"/>
              <a:pathLst>
                <a:path extrusionOk="0" h="1770" w="1771">
                  <a:moveTo>
                    <a:pt x="873" y="0"/>
                  </a:moveTo>
                  <a:cubicBezTo>
                    <a:pt x="378" y="0"/>
                    <a:pt x="0" y="378"/>
                    <a:pt x="0" y="873"/>
                  </a:cubicBezTo>
                  <a:cubicBezTo>
                    <a:pt x="0" y="1369"/>
                    <a:pt x="378" y="1770"/>
                    <a:pt x="873" y="1770"/>
                  </a:cubicBezTo>
                  <a:cubicBezTo>
                    <a:pt x="1369" y="1770"/>
                    <a:pt x="1770" y="1369"/>
                    <a:pt x="1770" y="873"/>
                  </a:cubicBezTo>
                  <a:cubicBezTo>
                    <a:pt x="1770" y="378"/>
                    <a:pt x="1369" y="0"/>
                    <a:pt x="873"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4"/>
            <p:cNvSpPr/>
            <p:nvPr/>
          </p:nvSpPr>
          <p:spPr>
            <a:xfrm>
              <a:off x="2317780" y="2148876"/>
              <a:ext cx="186840" cy="186735"/>
            </a:xfrm>
            <a:custGeom>
              <a:rect b="b" l="l" r="r" t="t"/>
              <a:pathLst>
                <a:path extrusionOk="0" h="1770" w="1771">
                  <a:moveTo>
                    <a:pt x="874" y="0"/>
                  </a:moveTo>
                  <a:cubicBezTo>
                    <a:pt x="378" y="0"/>
                    <a:pt x="1" y="378"/>
                    <a:pt x="1" y="873"/>
                  </a:cubicBezTo>
                  <a:cubicBezTo>
                    <a:pt x="1" y="1369"/>
                    <a:pt x="378" y="1770"/>
                    <a:pt x="874" y="1770"/>
                  </a:cubicBezTo>
                  <a:cubicBezTo>
                    <a:pt x="1369" y="1770"/>
                    <a:pt x="1771" y="1369"/>
                    <a:pt x="1771" y="873"/>
                  </a:cubicBezTo>
                  <a:cubicBezTo>
                    <a:pt x="1771" y="378"/>
                    <a:pt x="1369" y="0"/>
                    <a:pt x="874"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4"/>
            <p:cNvSpPr/>
            <p:nvPr/>
          </p:nvSpPr>
          <p:spPr>
            <a:xfrm>
              <a:off x="2629005" y="2148876"/>
              <a:ext cx="186735" cy="186735"/>
            </a:xfrm>
            <a:custGeom>
              <a:rect b="b" l="l" r="r" t="t"/>
              <a:pathLst>
                <a:path extrusionOk="0" h="1770" w="1770">
                  <a:moveTo>
                    <a:pt x="873" y="0"/>
                  </a:moveTo>
                  <a:cubicBezTo>
                    <a:pt x="378" y="0"/>
                    <a:pt x="0" y="378"/>
                    <a:pt x="0" y="873"/>
                  </a:cubicBezTo>
                  <a:cubicBezTo>
                    <a:pt x="0" y="1369"/>
                    <a:pt x="378" y="1770"/>
                    <a:pt x="873" y="1770"/>
                  </a:cubicBezTo>
                  <a:cubicBezTo>
                    <a:pt x="1369" y="1770"/>
                    <a:pt x="1770" y="1369"/>
                    <a:pt x="1770" y="873"/>
                  </a:cubicBezTo>
                  <a:cubicBezTo>
                    <a:pt x="1770" y="378"/>
                    <a:pt x="1369" y="0"/>
                    <a:pt x="873"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4"/>
            <p:cNvSpPr/>
            <p:nvPr/>
          </p:nvSpPr>
          <p:spPr>
            <a:xfrm>
              <a:off x="2940125" y="2148876"/>
              <a:ext cx="186840" cy="186735"/>
            </a:xfrm>
            <a:custGeom>
              <a:rect b="b" l="l" r="r" t="t"/>
              <a:pathLst>
                <a:path extrusionOk="0" h="1770" w="1771">
                  <a:moveTo>
                    <a:pt x="874" y="0"/>
                  </a:moveTo>
                  <a:cubicBezTo>
                    <a:pt x="378" y="0"/>
                    <a:pt x="1" y="378"/>
                    <a:pt x="1" y="873"/>
                  </a:cubicBezTo>
                  <a:cubicBezTo>
                    <a:pt x="1" y="1369"/>
                    <a:pt x="378" y="1770"/>
                    <a:pt x="874" y="1770"/>
                  </a:cubicBezTo>
                  <a:cubicBezTo>
                    <a:pt x="1369" y="1770"/>
                    <a:pt x="1770" y="1369"/>
                    <a:pt x="1770" y="873"/>
                  </a:cubicBezTo>
                  <a:cubicBezTo>
                    <a:pt x="1770" y="378"/>
                    <a:pt x="1369" y="0"/>
                    <a:pt x="874"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4"/>
            <p:cNvSpPr/>
            <p:nvPr/>
          </p:nvSpPr>
          <p:spPr>
            <a:xfrm>
              <a:off x="3253789" y="2148876"/>
              <a:ext cx="186840" cy="186735"/>
            </a:xfrm>
            <a:custGeom>
              <a:rect b="b" l="l" r="r" t="t"/>
              <a:pathLst>
                <a:path extrusionOk="0" h="1770" w="1771">
                  <a:moveTo>
                    <a:pt x="874" y="0"/>
                  </a:moveTo>
                  <a:cubicBezTo>
                    <a:pt x="378" y="0"/>
                    <a:pt x="1" y="378"/>
                    <a:pt x="1" y="873"/>
                  </a:cubicBezTo>
                  <a:cubicBezTo>
                    <a:pt x="1" y="1369"/>
                    <a:pt x="378" y="1770"/>
                    <a:pt x="874" y="1770"/>
                  </a:cubicBezTo>
                  <a:cubicBezTo>
                    <a:pt x="1369" y="1770"/>
                    <a:pt x="1771" y="1369"/>
                    <a:pt x="1771" y="873"/>
                  </a:cubicBezTo>
                  <a:cubicBezTo>
                    <a:pt x="1771" y="378"/>
                    <a:pt x="1369" y="0"/>
                    <a:pt x="874"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4"/>
            <p:cNvSpPr/>
            <p:nvPr/>
          </p:nvSpPr>
          <p:spPr>
            <a:xfrm>
              <a:off x="3565014" y="2148876"/>
              <a:ext cx="186840" cy="186735"/>
            </a:xfrm>
            <a:custGeom>
              <a:rect b="b" l="l" r="r" t="t"/>
              <a:pathLst>
                <a:path extrusionOk="0" h="1770" w="1771">
                  <a:moveTo>
                    <a:pt x="873" y="0"/>
                  </a:moveTo>
                  <a:cubicBezTo>
                    <a:pt x="378" y="0"/>
                    <a:pt x="0" y="378"/>
                    <a:pt x="0" y="873"/>
                  </a:cubicBezTo>
                  <a:cubicBezTo>
                    <a:pt x="0" y="1369"/>
                    <a:pt x="378" y="1770"/>
                    <a:pt x="873" y="1770"/>
                  </a:cubicBezTo>
                  <a:cubicBezTo>
                    <a:pt x="1369" y="1770"/>
                    <a:pt x="1770" y="1369"/>
                    <a:pt x="1770" y="873"/>
                  </a:cubicBezTo>
                  <a:cubicBezTo>
                    <a:pt x="1770" y="378"/>
                    <a:pt x="1369" y="0"/>
                    <a:pt x="873"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4"/>
            <p:cNvSpPr/>
            <p:nvPr/>
          </p:nvSpPr>
          <p:spPr>
            <a:xfrm>
              <a:off x="3876133" y="2148876"/>
              <a:ext cx="186840" cy="186735"/>
            </a:xfrm>
            <a:custGeom>
              <a:rect b="b" l="l" r="r" t="t"/>
              <a:pathLst>
                <a:path extrusionOk="0" h="1770" w="1771">
                  <a:moveTo>
                    <a:pt x="874" y="0"/>
                  </a:moveTo>
                  <a:cubicBezTo>
                    <a:pt x="378" y="0"/>
                    <a:pt x="1" y="378"/>
                    <a:pt x="1" y="873"/>
                  </a:cubicBezTo>
                  <a:cubicBezTo>
                    <a:pt x="1" y="1369"/>
                    <a:pt x="378" y="1770"/>
                    <a:pt x="874" y="1770"/>
                  </a:cubicBezTo>
                  <a:cubicBezTo>
                    <a:pt x="1369" y="1770"/>
                    <a:pt x="1770" y="1369"/>
                    <a:pt x="1770" y="873"/>
                  </a:cubicBezTo>
                  <a:cubicBezTo>
                    <a:pt x="1770" y="378"/>
                    <a:pt x="1369" y="0"/>
                    <a:pt x="874"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4"/>
            <p:cNvSpPr/>
            <p:nvPr/>
          </p:nvSpPr>
          <p:spPr>
            <a:xfrm>
              <a:off x="4187358" y="2148876"/>
              <a:ext cx="186735" cy="186735"/>
            </a:xfrm>
            <a:custGeom>
              <a:rect b="b" l="l" r="r" t="t"/>
              <a:pathLst>
                <a:path extrusionOk="0" h="1770" w="1770">
                  <a:moveTo>
                    <a:pt x="873" y="0"/>
                  </a:moveTo>
                  <a:cubicBezTo>
                    <a:pt x="378" y="0"/>
                    <a:pt x="0" y="378"/>
                    <a:pt x="0" y="873"/>
                  </a:cubicBezTo>
                  <a:cubicBezTo>
                    <a:pt x="0" y="1369"/>
                    <a:pt x="378" y="1770"/>
                    <a:pt x="873" y="1770"/>
                  </a:cubicBezTo>
                  <a:cubicBezTo>
                    <a:pt x="1369" y="1770"/>
                    <a:pt x="1770" y="1369"/>
                    <a:pt x="1770" y="873"/>
                  </a:cubicBezTo>
                  <a:cubicBezTo>
                    <a:pt x="1770" y="378"/>
                    <a:pt x="1369" y="0"/>
                    <a:pt x="873"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4"/>
            <p:cNvSpPr/>
            <p:nvPr/>
          </p:nvSpPr>
          <p:spPr>
            <a:xfrm>
              <a:off x="4498478" y="2148876"/>
              <a:ext cx="186840" cy="186735"/>
            </a:xfrm>
            <a:custGeom>
              <a:rect b="b" l="l" r="r" t="t"/>
              <a:pathLst>
                <a:path extrusionOk="0" h="1770" w="1771">
                  <a:moveTo>
                    <a:pt x="874" y="0"/>
                  </a:moveTo>
                  <a:cubicBezTo>
                    <a:pt x="378" y="0"/>
                    <a:pt x="1" y="378"/>
                    <a:pt x="1" y="873"/>
                  </a:cubicBezTo>
                  <a:cubicBezTo>
                    <a:pt x="1" y="1369"/>
                    <a:pt x="378" y="1770"/>
                    <a:pt x="874" y="1770"/>
                  </a:cubicBezTo>
                  <a:cubicBezTo>
                    <a:pt x="1369" y="1770"/>
                    <a:pt x="1770" y="1369"/>
                    <a:pt x="1770" y="873"/>
                  </a:cubicBezTo>
                  <a:cubicBezTo>
                    <a:pt x="1770" y="378"/>
                    <a:pt x="1369" y="0"/>
                    <a:pt x="874"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4"/>
            <p:cNvSpPr/>
            <p:nvPr/>
          </p:nvSpPr>
          <p:spPr>
            <a:xfrm>
              <a:off x="4809703" y="2148876"/>
              <a:ext cx="186735" cy="186735"/>
            </a:xfrm>
            <a:custGeom>
              <a:rect b="b" l="l" r="r" t="t"/>
              <a:pathLst>
                <a:path extrusionOk="0" h="1770" w="1770">
                  <a:moveTo>
                    <a:pt x="873" y="0"/>
                  </a:moveTo>
                  <a:cubicBezTo>
                    <a:pt x="378" y="0"/>
                    <a:pt x="0" y="378"/>
                    <a:pt x="0" y="873"/>
                  </a:cubicBezTo>
                  <a:cubicBezTo>
                    <a:pt x="0" y="1369"/>
                    <a:pt x="378" y="1770"/>
                    <a:pt x="873" y="1770"/>
                  </a:cubicBezTo>
                  <a:cubicBezTo>
                    <a:pt x="1369" y="1770"/>
                    <a:pt x="1770" y="1369"/>
                    <a:pt x="1770" y="873"/>
                  </a:cubicBezTo>
                  <a:cubicBezTo>
                    <a:pt x="1770" y="378"/>
                    <a:pt x="1369" y="0"/>
                    <a:pt x="873"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34"/>
          <p:cNvGrpSpPr/>
          <p:nvPr/>
        </p:nvGrpSpPr>
        <p:grpSpPr>
          <a:xfrm>
            <a:off x="2318946" y="3449529"/>
            <a:ext cx="1431530" cy="186735"/>
            <a:chOff x="2321473" y="3393780"/>
            <a:chExt cx="1431530" cy="186735"/>
          </a:xfrm>
        </p:grpSpPr>
        <p:sp>
          <p:nvSpPr>
            <p:cNvPr id="806" name="Google Shape;806;p34"/>
            <p:cNvSpPr/>
            <p:nvPr/>
          </p:nvSpPr>
          <p:spPr>
            <a:xfrm>
              <a:off x="2321473" y="3393780"/>
              <a:ext cx="186840" cy="186735"/>
            </a:xfrm>
            <a:custGeom>
              <a:rect b="b" l="l" r="r" t="t"/>
              <a:pathLst>
                <a:path extrusionOk="0" h="1770" w="1771">
                  <a:moveTo>
                    <a:pt x="874" y="0"/>
                  </a:moveTo>
                  <a:cubicBezTo>
                    <a:pt x="378" y="0"/>
                    <a:pt x="1" y="378"/>
                    <a:pt x="1" y="873"/>
                  </a:cubicBezTo>
                  <a:cubicBezTo>
                    <a:pt x="1" y="1369"/>
                    <a:pt x="378" y="1770"/>
                    <a:pt x="874" y="1770"/>
                  </a:cubicBezTo>
                  <a:cubicBezTo>
                    <a:pt x="1369" y="1770"/>
                    <a:pt x="1771" y="1369"/>
                    <a:pt x="1771" y="873"/>
                  </a:cubicBezTo>
                  <a:cubicBezTo>
                    <a:pt x="1771" y="378"/>
                    <a:pt x="1369" y="0"/>
                    <a:pt x="874"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4"/>
            <p:cNvSpPr/>
            <p:nvPr/>
          </p:nvSpPr>
          <p:spPr>
            <a:xfrm>
              <a:off x="2632698" y="3393780"/>
              <a:ext cx="186735" cy="186735"/>
            </a:xfrm>
            <a:custGeom>
              <a:rect b="b" l="l" r="r" t="t"/>
              <a:pathLst>
                <a:path extrusionOk="0" h="1770" w="1770">
                  <a:moveTo>
                    <a:pt x="873" y="0"/>
                  </a:moveTo>
                  <a:cubicBezTo>
                    <a:pt x="378" y="0"/>
                    <a:pt x="0" y="378"/>
                    <a:pt x="0" y="873"/>
                  </a:cubicBezTo>
                  <a:cubicBezTo>
                    <a:pt x="0" y="1369"/>
                    <a:pt x="378" y="1770"/>
                    <a:pt x="873" y="1770"/>
                  </a:cubicBezTo>
                  <a:cubicBezTo>
                    <a:pt x="1369" y="1770"/>
                    <a:pt x="1770" y="1369"/>
                    <a:pt x="1770" y="873"/>
                  </a:cubicBezTo>
                  <a:cubicBezTo>
                    <a:pt x="1770" y="378"/>
                    <a:pt x="1369" y="0"/>
                    <a:pt x="873"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4"/>
            <p:cNvSpPr/>
            <p:nvPr/>
          </p:nvSpPr>
          <p:spPr>
            <a:xfrm>
              <a:off x="2943817" y="3393780"/>
              <a:ext cx="186840" cy="186735"/>
            </a:xfrm>
            <a:custGeom>
              <a:rect b="b" l="l" r="r" t="t"/>
              <a:pathLst>
                <a:path extrusionOk="0" h="1770" w="1771">
                  <a:moveTo>
                    <a:pt x="874" y="0"/>
                  </a:moveTo>
                  <a:cubicBezTo>
                    <a:pt x="378" y="0"/>
                    <a:pt x="1" y="378"/>
                    <a:pt x="1" y="873"/>
                  </a:cubicBezTo>
                  <a:cubicBezTo>
                    <a:pt x="1" y="1369"/>
                    <a:pt x="378" y="1770"/>
                    <a:pt x="874" y="1770"/>
                  </a:cubicBezTo>
                  <a:cubicBezTo>
                    <a:pt x="1369" y="1770"/>
                    <a:pt x="1770" y="1369"/>
                    <a:pt x="1770" y="873"/>
                  </a:cubicBezTo>
                  <a:cubicBezTo>
                    <a:pt x="1770" y="378"/>
                    <a:pt x="1369" y="0"/>
                    <a:pt x="874"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4"/>
            <p:cNvSpPr/>
            <p:nvPr/>
          </p:nvSpPr>
          <p:spPr>
            <a:xfrm>
              <a:off x="3255042" y="3393780"/>
              <a:ext cx="186735" cy="186735"/>
            </a:xfrm>
            <a:custGeom>
              <a:rect b="b" l="l" r="r" t="t"/>
              <a:pathLst>
                <a:path extrusionOk="0" h="1770" w="1770">
                  <a:moveTo>
                    <a:pt x="873" y="0"/>
                  </a:moveTo>
                  <a:cubicBezTo>
                    <a:pt x="378" y="0"/>
                    <a:pt x="0" y="378"/>
                    <a:pt x="0" y="873"/>
                  </a:cubicBezTo>
                  <a:cubicBezTo>
                    <a:pt x="0" y="1369"/>
                    <a:pt x="378" y="1770"/>
                    <a:pt x="873" y="1770"/>
                  </a:cubicBezTo>
                  <a:cubicBezTo>
                    <a:pt x="1369" y="1770"/>
                    <a:pt x="1770" y="1369"/>
                    <a:pt x="1770" y="873"/>
                  </a:cubicBezTo>
                  <a:cubicBezTo>
                    <a:pt x="1770" y="378"/>
                    <a:pt x="1369" y="0"/>
                    <a:pt x="873"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4"/>
            <p:cNvSpPr/>
            <p:nvPr/>
          </p:nvSpPr>
          <p:spPr>
            <a:xfrm>
              <a:off x="3566162" y="3393780"/>
              <a:ext cx="186840" cy="186735"/>
            </a:xfrm>
            <a:custGeom>
              <a:rect b="b" l="l" r="r" t="t"/>
              <a:pathLst>
                <a:path extrusionOk="0" h="1770" w="1771">
                  <a:moveTo>
                    <a:pt x="874" y="0"/>
                  </a:moveTo>
                  <a:cubicBezTo>
                    <a:pt x="378" y="0"/>
                    <a:pt x="1" y="378"/>
                    <a:pt x="1" y="873"/>
                  </a:cubicBezTo>
                  <a:cubicBezTo>
                    <a:pt x="1" y="1369"/>
                    <a:pt x="378" y="1770"/>
                    <a:pt x="874" y="1770"/>
                  </a:cubicBezTo>
                  <a:cubicBezTo>
                    <a:pt x="1369" y="1770"/>
                    <a:pt x="1770" y="1369"/>
                    <a:pt x="1770" y="873"/>
                  </a:cubicBezTo>
                  <a:cubicBezTo>
                    <a:pt x="1770" y="378"/>
                    <a:pt x="1369" y="0"/>
                    <a:pt x="874"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34"/>
          <p:cNvGrpSpPr/>
          <p:nvPr/>
        </p:nvGrpSpPr>
        <p:grpSpPr>
          <a:xfrm>
            <a:off x="2630171" y="3957226"/>
            <a:ext cx="809080" cy="186735"/>
            <a:chOff x="2630285" y="4018580"/>
            <a:chExt cx="809080" cy="186735"/>
          </a:xfrm>
        </p:grpSpPr>
        <p:sp>
          <p:nvSpPr>
            <p:cNvPr id="812" name="Google Shape;812;p34"/>
            <p:cNvSpPr/>
            <p:nvPr/>
          </p:nvSpPr>
          <p:spPr>
            <a:xfrm>
              <a:off x="2630285" y="4018580"/>
              <a:ext cx="186735" cy="186735"/>
            </a:xfrm>
            <a:custGeom>
              <a:rect b="b" l="l" r="r" t="t"/>
              <a:pathLst>
                <a:path extrusionOk="0" h="1770" w="1770">
                  <a:moveTo>
                    <a:pt x="873" y="0"/>
                  </a:moveTo>
                  <a:cubicBezTo>
                    <a:pt x="378" y="0"/>
                    <a:pt x="0" y="378"/>
                    <a:pt x="0" y="873"/>
                  </a:cubicBezTo>
                  <a:cubicBezTo>
                    <a:pt x="0" y="1369"/>
                    <a:pt x="378" y="1770"/>
                    <a:pt x="873" y="1770"/>
                  </a:cubicBezTo>
                  <a:cubicBezTo>
                    <a:pt x="1369" y="1770"/>
                    <a:pt x="1770" y="1369"/>
                    <a:pt x="1770" y="873"/>
                  </a:cubicBezTo>
                  <a:cubicBezTo>
                    <a:pt x="1770" y="378"/>
                    <a:pt x="1369" y="0"/>
                    <a:pt x="873" y="0"/>
                  </a:cubicBezTo>
                  <a:close/>
                </a:path>
              </a:pathLst>
            </a:custGeom>
            <a:solidFill>
              <a:srgbClr val="F4CC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4"/>
            <p:cNvSpPr/>
            <p:nvPr/>
          </p:nvSpPr>
          <p:spPr>
            <a:xfrm>
              <a:off x="2941405" y="4018580"/>
              <a:ext cx="186840" cy="186735"/>
            </a:xfrm>
            <a:custGeom>
              <a:rect b="b" l="l" r="r" t="t"/>
              <a:pathLst>
                <a:path extrusionOk="0" h="1770" w="1771">
                  <a:moveTo>
                    <a:pt x="874" y="0"/>
                  </a:moveTo>
                  <a:cubicBezTo>
                    <a:pt x="378" y="0"/>
                    <a:pt x="1" y="378"/>
                    <a:pt x="1" y="873"/>
                  </a:cubicBezTo>
                  <a:cubicBezTo>
                    <a:pt x="1" y="1369"/>
                    <a:pt x="378" y="1770"/>
                    <a:pt x="874" y="1770"/>
                  </a:cubicBezTo>
                  <a:cubicBezTo>
                    <a:pt x="1369" y="1770"/>
                    <a:pt x="1770" y="1369"/>
                    <a:pt x="1770" y="873"/>
                  </a:cubicBezTo>
                  <a:cubicBezTo>
                    <a:pt x="1770" y="378"/>
                    <a:pt x="1369" y="0"/>
                    <a:pt x="874" y="0"/>
                  </a:cubicBezTo>
                  <a:close/>
                </a:path>
              </a:pathLst>
            </a:custGeom>
            <a:solidFill>
              <a:srgbClr val="F4CC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4"/>
            <p:cNvSpPr/>
            <p:nvPr/>
          </p:nvSpPr>
          <p:spPr>
            <a:xfrm>
              <a:off x="3252630" y="4018580"/>
              <a:ext cx="186735" cy="186735"/>
            </a:xfrm>
            <a:custGeom>
              <a:rect b="b" l="l" r="r" t="t"/>
              <a:pathLst>
                <a:path extrusionOk="0" h="1770" w="1770">
                  <a:moveTo>
                    <a:pt x="873" y="0"/>
                  </a:moveTo>
                  <a:cubicBezTo>
                    <a:pt x="378" y="0"/>
                    <a:pt x="0" y="378"/>
                    <a:pt x="0" y="873"/>
                  </a:cubicBezTo>
                  <a:cubicBezTo>
                    <a:pt x="0" y="1369"/>
                    <a:pt x="378" y="1770"/>
                    <a:pt x="873" y="1770"/>
                  </a:cubicBezTo>
                  <a:cubicBezTo>
                    <a:pt x="1369" y="1770"/>
                    <a:pt x="1770" y="1369"/>
                    <a:pt x="1770" y="873"/>
                  </a:cubicBezTo>
                  <a:cubicBezTo>
                    <a:pt x="1770" y="378"/>
                    <a:pt x="1369" y="0"/>
                    <a:pt x="873" y="0"/>
                  </a:cubicBezTo>
                  <a:close/>
                </a:path>
              </a:pathLst>
            </a:custGeom>
            <a:solidFill>
              <a:srgbClr val="F4CC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34"/>
          <p:cNvGrpSpPr/>
          <p:nvPr/>
        </p:nvGrpSpPr>
        <p:grpSpPr>
          <a:xfrm>
            <a:off x="1696654" y="2946390"/>
            <a:ext cx="2676113" cy="186747"/>
            <a:chOff x="1695484" y="2771317"/>
            <a:chExt cx="2676113" cy="186747"/>
          </a:xfrm>
        </p:grpSpPr>
        <p:sp>
          <p:nvSpPr>
            <p:cNvPr id="816" name="Google Shape;816;p34"/>
            <p:cNvSpPr/>
            <p:nvPr/>
          </p:nvSpPr>
          <p:spPr>
            <a:xfrm>
              <a:off x="1695484" y="2771330"/>
              <a:ext cx="186735" cy="186735"/>
            </a:xfrm>
            <a:custGeom>
              <a:rect b="b" l="l" r="r" t="t"/>
              <a:pathLst>
                <a:path extrusionOk="0" h="1770" w="1770">
                  <a:moveTo>
                    <a:pt x="873" y="0"/>
                  </a:moveTo>
                  <a:cubicBezTo>
                    <a:pt x="378" y="0"/>
                    <a:pt x="0" y="378"/>
                    <a:pt x="0" y="873"/>
                  </a:cubicBezTo>
                  <a:cubicBezTo>
                    <a:pt x="0" y="1369"/>
                    <a:pt x="378" y="1770"/>
                    <a:pt x="873" y="1770"/>
                  </a:cubicBezTo>
                  <a:cubicBezTo>
                    <a:pt x="1369" y="1770"/>
                    <a:pt x="1770" y="1369"/>
                    <a:pt x="1770" y="873"/>
                  </a:cubicBezTo>
                  <a:cubicBezTo>
                    <a:pt x="1770" y="378"/>
                    <a:pt x="1369" y="0"/>
                    <a:pt x="873"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4"/>
            <p:cNvSpPr/>
            <p:nvPr/>
          </p:nvSpPr>
          <p:spPr>
            <a:xfrm>
              <a:off x="2006603" y="2771330"/>
              <a:ext cx="186840" cy="186735"/>
            </a:xfrm>
            <a:custGeom>
              <a:rect b="b" l="l" r="r" t="t"/>
              <a:pathLst>
                <a:path extrusionOk="0" h="1770" w="1771">
                  <a:moveTo>
                    <a:pt x="873" y="0"/>
                  </a:moveTo>
                  <a:cubicBezTo>
                    <a:pt x="378" y="0"/>
                    <a:pt x="0" y="378"/>
                    <a:pt x="0" y="873"/>
                  </a:cubicBezTo>
                  <a:cubicBezTo>
                    <a:pt x="0" y="1369"/>
                    <a:pt x="378" y="1770"/>
                    <a:pt x="873" y="1770"/>
                  </a:cubicBezTo>
                  <a:cubicBezTo>
                    <a:pt x="1369" y="1770"/>
                    <a:pt x="1770" y="1369"/>
                    <a:pt x="1770" y="873"/>
                  </a:cubicBezTo>
                  <a:cubicBezTo>
                    <a:pt x="1770" y="378"/>
                    <a:pt x="1369" y="0"/>
                    <a:pt x="873"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4"/>
            <p:cNvSpPr/>
            <p:nvPr/>
          </p:nvSpPr>
          <p:spPr>
            <a:xfrm>
              <a:off x="2317723" y="2771330"/>
              <a:ext cx="186840" cy="186735"/>
            </a:xfrm>
            <a:custGeom>
              <a:rect b="b" l="l" r="r" t="t"/>
              <a:pathLst>
                <a:path extrusionOk="0" h="1770" w="1771">
                  <a:moveTo>
                    <a:pt x="874" y="0"/>
                  </a:moveTo>
                  <a:cubicBezTo>
                    <a:pt x="378" y="0"/>
                    <a:pt x="1" y="378"/>
                    <a:pt x="1" y="873"/>
                  </a:cubicBezTo>
                  <a:cubicBezTo>
                    <a:pt x="1" y="1369"/>
                    <a:pt x="378" y="1770"/>
                    <a:pt x="874" y="1770"/>
                  </a:cubicBezTo>
                  <a:cubicBezTo>
                    <a:pt x="1369" y="1770"/>
                    <a:pt x="1771" y="1369"/>
                    <a:pt x="1771" y="873"/>
                  </a:cubicBezTo>
                  <a:cubicBezTo>
                    <a:pt x="1771" y="378"/>
                    <a:pt x="1369" y="0"/>
                    <a:pt x="874"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4"/>
            <p:cNvSpPr/>
            <p:nvPr/>
          </p:nvSpPr>
          <p:spPr>
            <a:xfrm>
              <a:off x="2628948" y="2771330"/>
              <a:ext cx="186735" cy="186735"/>
            </a:xfrm>
            <a:custGeom>
              <a:rect b="b" l="l" r="r" t="t"/>
              <a:pathLst>
                <a:path extrusionOk="0" h="1770" w="1770">
                  <a:moveTo>
                    <a:pt x="873" y="0"/>
                  </a:moveTo>
                  <a:cubicBezTo>
                    <a:pt x="378" y="0"/>
                    <a:pt x="0" y="378"/>
                    <a:pt x="0" y="873"/>
                  </a:cubicBezTo>
                  <a:cubicBezTo>
                    <a:pt x="0" y="1369"/>
                    <a:pt x="378" y="1770"/>
                    <a:pt x="873" y="1770"/>
                  </a:cubicBezTo>
                  <a:cubicBezTo>
                    <a:pt x="1369" y="1770"/>
                    <a:pt x="1770" y="1369"/>
                    <a:pt x="1770" y="873"/>
                  </a:cubicBezTo>
                  <a:cubicBezTo>
                    <a:pt x="1770" y="378"/>
                    <a:pt x="1369" y="0"/>
                    <a:pt x="873"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4"/>
            <p:cNvSpPr/>
            <p:nvPr/>
          </p:nvSpPr>
          <p:spPr>
            <a:xfrm>
              <a:off x="2940067" y="2771330"/>
              <a:ext cx="186840" cy="186735"/>
            </a:xfrm>
            <a:custGeom>
              <a:rect b="b" l="l" r="r" t="t"/>
              <a:pathLst>
                <a:path extrusionOk="0" h="1770" w="1771">
                  <a:moveTo>
                    <a:pt x="874" y="0"/>
                  </a:moveTo>
                  <a:cubicBezTo>
                    <a:pt x="378" y="0"/>
                    <a:pt x="1" y="378"/>
                    <a:pt x="1" y="873"/>
                  </a:cubicBezTo>
                  <a:cubicBezTo>
                    <a:pt x="1" y="1369"/>
                    <a:pt x="378" y="1770"/>
                    <a:pt x="874" y="1770"/>
                  </a:cubicBezTo>
                  <a:cubicBezTo>
                    <a:pt x="1369" y="1770"/>
                    <a:pt x="1770" y="1369"/>
                    <a:pt x="1770" y="873"/>
                  </a:cubicBezTo>
                  <a:cubicBezTo>
                    <a:pt x="1770" y="378"/>
                    <a:pt x="1369" y="0"/>
                    <a:pt x="874"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4"/>
            <p:cNvSpPr/>
            <p:nvPr/>
          </p:nvSpPr>
          <p:spPr>
            <a:xfrm>
              <a:off x="3251292" y="2771330"/>
              <a:ext cx="186735" cy="186735"/>
            </a:xfrm>
            <a:custGeom>
              <a:rect b="b" l="l" r="r" t="t"/>
              <a:pathLst>
                <a:path extrusionOk="0" h="1770" w="1770">
                  <a:moveTo>
                    <a:pt x="873" y="0"/>
                  </a:moveTo>
                  <a:cubicBezTo>
                    <a:pt x="378" y="0"/>
                    <a:pt x="0" y="378"/>
                    <a:pt x="0" y="873"/>
                  </a:cubicBezTo>
                  <a:cubicBezTo>
                    <a:pt x="0" y="1369"/>
                    <a:pt x="378" y="1770"/>
                    <a:pt x="873" y="1770"/>
                  </a:cubicBezTo>
                  <a:cubicBezTo>
                    <a:pt x="1369" y="1770"/>
                    <a:pt x="1770" y="1369"/>
                    <a:pt x="1770" y="873"/>
                  </a:cubicBezTo>
                  <a:cubicBezTo>
                    <a:pt x="1770" y="378"/>
                    <a:pt x="1369" y="0"/>
                    <a:pt x="873"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4"/>
            <p:cNvSpPr/>
            <p:nvPr/>
          </p:nvSpPr>
          <p:spPr>
            <a:xfrm>
              <a:off x="3873531" y="2771330"/>
              <a:ext cx="186840" cy="186735"/>
            </a:xfrm>
            <a:custGeom>
              <a:rect b="b" l="l" r="r" t="t"/>
              <a:pathLst>
                <a:path extrusionOk="0" h="1770" w="1771">
                  <a:moveTo>
                    <a:pt x="874" y="0"/>
                  </a:moveTo>
                  <a:cubicBezTo>
                    <a:pt x="378" y="0"/>
                    <a:pt x="1" y="378"/>
                    <a:pt x="1" y="873"/>
                  </a:cubicBezTo>
                  <a:cubicBezTo>
                    <a:pt x="1" y="1369"/>
                    <a:pt x="378" y="1770"/>
                    <a:pt x="874" y="1770"/>
                  </a:cubicBezTo>
                  <a:cubicBezTo>
                    <a:pt x="1369" y="1770"/>
                    <a:pt x="1771" y="1369"/>
                    <a:pt x="1771" y="873"/>
                  </a:cubicBezTo>
                  <a:cubicBezTo>
                    <a:pt x="1771" y="378"/>
                    <a:pt x="1369" y="0"/>
                    <a:pt x="874"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4"/>
            <p:cNvSpPr/>
            <p:nvPr/>
          </p:nvSpPr>
          <p:spPr>
            <a:xfrm>
              <a:off x="4184756" y="2771330"/>
              <a:ext cx="186840" cy="186735"/>
            </a:xfrm>
            <a:custGeom>
              <a:rect b="b" l="l" r="r" t="t"/>
              <a:pathLst>
                <a:path extrusionOk="0" h="1770" w="1771">
                  <a:moveTo>
                    <a:pt x="873" y="0"/>
                  </a:moveTo>
                  <a:cubicBezTo>
                    <a:pt x="378" y="0"/>
                    <a:pt x="0" y="378"/>
                    <a:pt x="0" y="873"/>
                  </a:cubicBezTo>
                  <a:cubicBezTo>
                    <a:pt x="0" y="1369"/>
                    <a:pt x="378" y="1770"/>
                    <a:pt x="873" y="1770"/>
                  </a:cubicBezTo>
                  <a:cubicBezTo>
                    <a:pt x="1369" y="1770"/>
                    <a:pt x="1770" y="1369"/>
                    <a:pt x="1770" y="873"/>
                  </a:cubicBezTo>
                  <a:cubicBezTo>
                    <a:pt x="1770" y="378"/>
                    <a:pt x="1369" y="0"/>
                    <a:pt x="873"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4"/>
            <p:cNvSpPr/>
            <p:nvPr/>
          </p:nvSpPr>
          <p:spPr>
            <a:xfrm>
              <a:off x="3562413" y="2771317"/>
              <a:ext cx="186735" cy="186735"/>
            </a:xfrm>
            <a:custGeom>
              <a:rect b="b" l="l" r="r" t="t"/>
              <a:pathLst>
                <a:path extrusionOk="0" h="1770" w="1770">
                  <a:moveTo>
                    <a:pt x="873" y="0"/>
                  </a:moveTo>
                  <a:cubicBezTo>
                    <a:pt x="378" y="0"/>
                    <a:pt x="0" y="378"/>
                    <a:pt x="0" y="873"/>
                  </a:cubicBezTo>
                  <a:cubicBezTo>
                    <a:pt x="0" y="1369"/>
                    <a:pt x="378" y="1770"/>
                    <a:pt x="873" y="1770"/>
                  </a:cubicBezTo>
                  <a:cubicBezTo>
                    <a:pt x="1369" y="1770"/>
                    <a:pt x="1770" y="1369"/>
                    <a:pt x="1770" y="873"/>
                  </a:cubicBezTo>
                  <a:cubicBezTo>
                    <a:pt x="1770" y="378"/>
                    <a:pt x="1369" y="0"/>
                    <a:pt x="873"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34"/>
          <p:cNvGrpSpPr/>
          <p:nvPr/>
        </p:nvGrpSpPr>
        <p:grpSpPr>
          <a:xfrm>
            <a:off x="478601" y="1456830"/>
            <a:ext cx="5112219" cy="161786"/>
            <a:chOff x="819383" y="640130"/>
            <a:chExt cx="5112219" cy="161786"/>
          </a:xfrm>
        </p:grpSpPr>
        <p:sp>
          <p:nvSpPr>
            <p:cNvPr id="826" name="Google Shape;826;p34"/>
            <p:cNvSpPr/>
            <p:nvPr/>
          </p:nvSpPr>
          <p:spPr>
            <a:xfrm>
              <a:off x="1843628" y="640168"/>
              <a:ext cx="161700" cy="16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4"/>
            <p:cNvSpPr/>
            <p:nvPr/>
          </p:nvSpPr>
          <p:spPr>
            <a:xfrm>
              <a:off x="2014360" y="640168"/>
              <a:ext cx="161700" cy="161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4"/>
            <p:cNvSpPr/>
            <p:nvPr/>
          </p:nvSpPr>
          <p:spPr>
            <a:xfrm>
              <a:off x="2185077" y="640168"/>
              <a:ext cx="161700" cy="161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4"/>
            <p:cNvSpPr/>
            <p:nvPr/>
          </p:nvSpPr>
          <p:spPr>
            <a:xfrm>
              <a:off x="2355781" y="640168"/>
              <a:ext cx="161700" cy="16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4"/>
            <p:cNvSpPr/>
            <p:nvPr/>
          </p:nvSpPr>
          <p:spPr>
            <a:xfrm>
              <a:off x="2697170" y="640216"/>
              <a:ext cx="161700" cy="16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4"/>
            <p:cNvSpPr/>
            <p:nvPr/>
          </p:nvSpPr>
          <p:spPr>
            <a:xfrm>
              <a:off x="990055" y="640168"/>
              <a:ext cx="161700" cy="161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4"/>
            <p:cNvSpPr/>
            <p:nvPr/>
          </p:nvSpPr>
          <p:spPr>
            <a:xfrm>
              <a:off x="1160758" y="640168"/>
              <a:ext cx="161700" cy="16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4"/>
            <p:cNvSpPr/>
            <p:nvPr/>
          </p:nvSpPr>
          <p:spPr>
            <a:xfrm>
              <a:off x="1331476" y="640168"/>
              <a:ext cx="161700" cy="16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4"/>
            <p:cNvSpPr/>
            <p:nvPr/>
          </p:nvSpPr>
          <p:spPr>
            <a:xfrm>
              <a:off x="1502193" y="640168"/>
              <a:ext cx="161700" cy="16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4"/>
            <p:cNvSpPr/>
            <p:nvPr/>
          </p:nvSpPr>
          <p:spPr>
            <a:xfrm>
              <a:off x="1672925" y="640168"/>
              <a:ext cx="161700" cy="161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4"/>
            <p:cNvSpPr/>
            <p:nvPr/>
          </p:nvSpPr>
          <p:spPr>
            <a:xfrm>
              <a:off x="2526511" y="640216"/>
              <a:ext cx="161700" cy="16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600"/>
            </a:p>
          </p:txBody>
        </p:sp>
        <p:sp>
          <p:nvSpPr>
            <p:cNvPr id="837" name="Google Shape;837;p34"/>
            <p:cNvSpPr/>
            <p:nvPr/>
          </p:nvSpPr>
          <p:spPr>
            <a:xfrm>
              <a:off x="2526482" y="640203"/>
              <a:ext cx="161700" cy="16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4"/>
            <p:cNvSpPr/>
            <p:nvPr/>
          </p:nvSpPr>
          <p:spPr>
            <a:xfrm>
              <a:off x="3380003" y="640168"/>
              <a:ext cx="161700" cy="16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4"/>
            <p:cNvSpPr/>
            <p:nvPr/>
          </p:nvSpPr>
          <p:spPr>
            <a:xfrm>
              <a:off x="3550735" y="640168"/>
              <a:ext cx="161700" cy="161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4"/>
            <p:cNvSpPr/>
            <p:nvPr/>
          </p:nvSpPr>
          <p:spPr>
            <a:xfrm>
              <a:off x="3721452" y="640168"/>
              <a:ext cx="161700" cy="161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4"/>
            <p:cNvSpPr/>
            <p:nvPr/>
          </p:nvSpPr>
          <p:spPr>
            <a:xfrm>
              <a:off x="3892156" y="640168"/>
              <a:ext cx="161700" cy="16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4"/>
            <p:cNvSpPr/>
            <p:nvPr/>
          </p:nvSpPr>
          <p:spPr>
            <a:xfrm>
              <a:off x="4233545" y="640216"/>
              <a:ext cx="161700" cy="16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4"/>
            <p:cNvSpPr/>
            <p:nvPr/>
          </p:nvSpPr>
          <p:spPr>
            <a:xfrm>
              <a:off x="2867851" y="640168"/>
              <a:ext cx="161700" cy="16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4"/>
            <p:cNvSpPr/>
            <p:nvPr/>
          </p:nvSpPr>
          <p:spPr>
            <a:xfrm>
              <a:off x="3038568" y="640168"/>
              <a:ext cx="161700" cy="16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4"/>
            <p:cNvSpPr/>
            <p:nvPr/>
          </p:nvSpPr>
          <p:spPr>
            <a:xfrm>
              <a:off x="3209300" y="640168"/>
              <a:ext cx="161700" cy="161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4"/>
            <p:cNvSpPr/>
            <p:nvPr/>
          </p:nvSpPr>
          <p:spPr>
            <a:xfrm>
              <a:off x="4062886" y="640216"/>
              <a:ext cx="161700" cy="16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600"/>
            </a:p>
          </p:txBody>
        </p:sp>
        <p:sp>
          <p:nvSpPr>
            <p:cNvPr id="847" name="Google Shape;847;p34"/>
            <p:cNvSpPr/>
            <p:nvPr/>
          </p:nvSpPr>
          <p:spPr>
            <a:xfrm>
              <a:off x="4062857" y="640203"/>
              <a:ext cx="161700" cy="16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4"/>
            <p:cNvSpPr/>
            <p:nvPr/>
          </p:nvSpPr>
          <p:spPr>
            <a:xfrm>
              <a:off x="4404235" y="640168"/>
              <a:ext cx="161700" cy="161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4"/>
            <p:cNvSpPr/>
            <p:nvPr/>
          </p:nvSpPr>
          <p:spPr>
            <a:xfrm>
              <a:off x="4574952" y="640168"/>
              <a:ext cx="161700" cy="161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4"/>
            <p:cNvSpPr/>
            <p:nvPr/>
          </p:nvSpPr>
          <p:spPr>
            <a:xfrm>
              <a:off x="4745685" y="640143"/>
              <a:ext cx="161700" cy="161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4"/>
            <p:cNvSpPr/>
            <p:nvPr/>
          </p:nvSpPr>
          <p:spPr>
            <a:xfrm>
              <a:off x="4916402" y="640143"/>
              <a:ext cx="161700" cy="161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4"/>
            <p:cNvSpPr/>
            <p:nvPr/>
          </p:nvSpPr>
          <p:spPr>
            <a:xfrm>
              <a:off x="5087106" y="640143"/>
              <a:ext cx="161700" cy="16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4"/>
            <p:cNvSpPr/>
            <p:nvPr/>
          </p:nvSpPr>
          <p:spPr>
            <a:xfrm>
              <a:off x="5257807" y="640178"/>
              <a:ext cx="161700" cy="16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4"/>
            <p:cNvSpPr/>
            <p:nvPr/>
          </p:nvSpPr>
          <p:spPr>
            <a:xfrm>
              <a:off x="819383" y="640143"/>
              <a:ext cx="161700" cy="16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4"/>
            <p:cNvSpPr/>
            <p:nvPr/>
          </p:nvSpPr>
          <p:spPr>
            <a:xfrm>
              <a:off x="5428502" y="640143"/>
              <a:ext cx="161700" cy="161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4"/>
            <p:cNvSpPr/>
            <p:nvPr/>
          </p:nvSpPr>
          <p:spPr>
            <a:xfrm>
              <a:off x="5599207" y="640166"/>
              <a:ext cx="161700" cy="16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4"/>
            <p:cNvSpPr/>
            <p:nvPr/>
          </p:nvSpPr>
          <p:spPr>
            <a:xfrm>
              <a:off x="5769902" y="640130"/>
              <a:ext cx="161700" cy="161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 name="Google Shape;858;p34"/>
          <p:cNvSpPr txBox="1"/>
          <p:nvPr/>
        </p:nvSpPr>
        <p:spPr>
          <a:xfrm>
            <a:off x="3344737" y="4187621"/>
            <a:ext cx="527100" cy="31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a:t>
            </a:r>
            <a:endParaRPr b="1" sz="1200"/>
          </a:p>
        </p:txBody>
      </p:sp>
      <p:sp>
        <p:nvSpPr>
          <p:cNvPr id="859" name="Google Shape;859;p34"/>
          <p:cNvSpPr txBox="1"/>
          <p:nvPr/>
        </p:nvSpPr>
        <p:spPr>
          <a:xfrm>
            <a:off x="2510340" y="4129121"/>
            <a:ext cx="421500" cy="43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0</a:t>
            </a:r>
            <a:endParaRPr>
              <a:latin typeface="Open Sans"/>
              <a:ea typeface="Open Sans"/>
              <a:cs typeface="Open Sans"/>
              <a:sym typeface="Open Sans"/>
            </a:endParaRPr>
          </a:p>
        </p:txBody>
      </p:sp>
      <p:sp>
        <p:nvSpPr>
          <p:cNvPr id="860" name="Google Shape;860;p34"/>
          <p:cNvSpPr txBox="1"/>
          <p:nvPr/>
        </p:nvSpPr>
        <p:spPr>
          <a:xfrm>
            <a:off x="2822910" y="4129121"/>
            <a:ext cx="421500" cy="43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sp>
        <p:nvSpPr>
          <p:cNvPr id="861" name="Google Shape;861;p34"/>
          <p:cNvSpPr txBox="1"/>
          <p:nvPr/>
        </p:nvSpPr>
        <p:spPr>
          <a:xfrm>
            <a:off x="3137804" y="4129121"/>
            <a:ext cx="421500" cy="43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2</a:t>
            </a:r>
            <a:endParaRPr>
              <a:latin typeface="Open Sans"/>
              <a:ea typeface="Open Sans"/>
              <a:cs typeface="Open Sans"/>
              <a:sym typeface="Open Sans"/>
            </a:endParaRPr>
          </a:p>
        </p:txBody>
      </p:sp>
      <p:pic>
        <p:nvPicPr>
          <p:cNvPr descr="sigmoidc.gif" id="862" name="Google Shape;862;p34"/>
          <p:cNvPicPr preferRelativeResize="0"/>
          <p:nvPr/>
        </p:nvPicPr>
        <p:blipFill>
          <a:blip r:embed="rId3">
            <a:alphaModFix/>
          </a:blip>
          <a:stretch>
            <a:fillRect/>
          </a:stretch>
        </p:blipFill>
        <p:spPr>
          <a:xfrm>
            <a:off x="6063350" y="1310662"/>
            <a:ext cx="2794375" cy="1212025"/>
          </a:xfrm>
          <a:prstGeom prst="rect">
            <a:avLst/>
          </a:prstGeom>
          <a:noFill/>
          <a:ln>
            <a:noFill/>
          </a:ln>
        </p:spPr>
      </p:pic>
      <p:sp>
        <p:nvSpPr>
          <p:cNvPr id="863" name="Google Shape;863;p34"/>
          <p:cNvSpPr txBox="1"/>
          <p:nvPr/>
        </p:nvSpPr>
        <p:spPr>
          <a:xfrm>
            <a:off x="6063350" y="2500300"/>
            <a:ext cx="19557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sigmoid function</a:t>
            </a:r>
            <a:endParaRPr sz="1800">
              <a:solidFill>
                <a:srgbClr val="D84437"/>
              </a:solidFill>
              <a:latin typeface="Nothing You Could Do"/>
              <a:ea typeface="Nothing You Could Do"/>
              <a:cs typeface="Nothing You Could Do"/>
              <a:sym typeface="Nothing You Could Do"/>
            </a:endParaRPr>
          </a:p>
        </p:txBody>
      </p:sp>
      <p:sp>
        <p:nvSpPr>
          <p:cNvPr id="864" name="Google Shape;864;p34"/>
          <p:cNvSpPr/>
          <p:nvPr/>
        </p:nvSpPr>
        <p:spPr>
          <a:xfrm rot="5398332">
            <a:off x="5277886" y="2005723"/>
            <a:ext cx="539949" cy="883592"/>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865" name="Google Shape;865;p34"/>
          <p:cNvSpPr/>
          <p:nvPr/>
        </p:nvSpPr>
        <p:spPr>
          <a:xfrm rot="3725951">
            <a:off x="5066284" y="2232855"/>
            <a:ext cx="681590" cy="936286"/>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866" name="Google Shape;866;p34"/>
          <p:cNvSpPr/>
          <p:nvPr/>
        </p:nvSpPr>
        <p:spPr>
          <a:xfrm rot="2183996">
            <a:off x="4725898" y="2465047"/>
            <a:ext cx="1061378" cy="997626"/>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867" name="Google Shape;867;p34"/>
          <p:cNvSpPr txBox="1"/>
          <p:nvPr/>
        </p:nvSpPr>
        <p:spPr>
          <a:xfrm>
            <a:off x="4537450" y="3789500"/>
            <a:ext cx="11469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softmax</a:t>
            </a:r>
            <a:endParaRPr sz="1800">
              <a:solidFill>
                <a:srgbClr val="D84437"/>
              </a:solidFill>
              <a:latin typeface="Nothing You Could Do"/>
              <a:ea typeface="Nothing You Could Do"/>
              <a:cs typeface="Nothing You Could Do"/>
              <a:sym typeface="Nothing You Could Do"/>
            </a:endParaRPr>
          </a:p>
        </p:txBody>
      </p:sp>
      <p:sp>
        <p:nvSpPr>
          <p:cNvPr id="868" name="Google Shape;868;p34"/>
          <p:cNvSpPr/>
          <p:nvPr/>
        </p:nvSpPr>
        <p:spPr>
          <a:xfrm rot="-6631597">
            <a:off x="3860234" y="3576755"/>
            <a:ext cx="347229" cy="934297"/>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nvGrpSpPr>
          <p:cNvPr id="869" name="Google Shape;869;p34"/>
          <p:cNvGrpSpPr/>
          <p:nvPr/>
        </p:nvGrpSpPr>
        <p:grpSpPr>
          <a:xfrm>
            <a:off x="545388" y="1621167"/>
            <a:ext cx="4978645" cy="311665"/>
            <a:chOff x="3972154" y="4374500"/>
            <a:chExt cx="4978645" cy="622458"/>
          </a:xfrm>
        </p:grpSpPr>
        <p:sp>
          <p:nvSpPr>
            <p:cNvPr id="870" name="Google Shape;870;p34"/>
            <p:cNvSpPr/>
            <p:nvPr/>
          </p:nvSpPr>
          <p:spPr>
            <a:xfrm>
              <a:off x="3972154" y="4374508"/>
              <a:ext cx="622450" cy="622450"/>
            </a:xfrm>
            <a:custGeom>
              <a:rect b="b" l="l" r="r" t="t"/>
              <a:pathLst>
                <a:path extrusionOk="0" h="5900" w="5900">
                  <a:moveTo>
                    <a:pt x="589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4"/>
            <p:cNvSpPr/>
            <p:nvPr/>
          </p:nvSpPr>
          <p:spPr>
            <a:xfrm>
              <a:off x="3972154" y="4374508"/>
              <a:ext cx="622450" cy="622450"/>
            </a:xfrm>
            <a:custGeom>
              <a:rect b="b" l="l" r="r" t="t"/>
              <a:pathLst>
                <a:path extrusionOk="0" fill="none" h="5900" w="5900">
                  <a:moveTo>
                    <a:pt x="589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4"/>
            <p:cNvSpPr/>
            <p:nvPr/>
          </p:nvSpPr>
          <p:spPr>
            <a:xfrm>
              <a:off x="4283273" y="4374508"/>
              <a:ext cx="311331" cy="622450"/>
            </a:xfrm>
            <a:custGeom>
              <a:rect b="b" l="l" r="r" t="t"/>
              <a:pathLst>
                <a:path extrusionOk="0" h="5900" w="2951">
                  <a:moveTo>
                    <a:pt x="295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4"/>
            <p:cNvSpPr/>
            <p:nvPr/>
          </p:nvSpPr>
          <p:spPr>
            <a:xfrm>
              <a:off x="4283273" y="4374508"/>
              <a:ext cx="311331" cy="622450"/>
            </a:xfrm>
            <a:custGeom>
              <a:rect b="b" l="l" r="r" t="t"/>
              <a:pathLst>
                <a:path extrusionOk="0" fill="none" h="5900" w="2951">
                  <a:moveTo>
                    <a:pt x="295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4"/>
            <p:cNvSpPr/>
            <p:nvPr/>
          </p:nvSpPr>
          <p:spPr>
            <a:xfrm>
              <a:off x="4594498" y="4374508"/>
              <a:ext cx="106" cy="622450"/>
            </a:xfrm>
            <a:custGeom>
              <a:rect b="b" l="l" r="r" t="t"/>
              <a:pathLst>
                <a:path extrusionOk="0" h="5900" w="1">
                  <a:moveTo>
                    <a:pt x="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4"/>
            <p:cNvSpPr/>
            <p:nvPr/>
          </p:nvSpPr>
          <p:spPr>
            <a:xfrm>
              <a:off x="4594498" y="4374508"/>
              <a:ext cx="106" cy="622450"/>
            </a:xfrm>
            <a:custGeom>
              <a:rect b="b" l="l" r="r" t="t"/>
              <a:pathLst>
                <a:path extrusionOk="0" fill="none" h="5900" w="1">
                  <a:moveTo>
                    <a:pt x="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4"/>
            <p:cNvSpPr/>
            <p:nvPr/>
          </p:nvSpPr>
          <p:spPr>
            <a:xfrm>
              <a:off x="4594498" y="4374508"/>
              <a:ext cx="311225" cy="622450"/>
            </a:xfrm>
            <a:custGeom>
              <a:rect b="b" l="l" r="r" t="t"/>
              <a:pathLst>
                <a:path extrusionOk="0" h="5900" w="2950">
                  <a:moveTo>
                    <a:pt x="0"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4"/>
            <p:cNvSpPr/>
            <p:nvPr/>
          </p:nvSpPr>
          <p:spPr>
            <a:xfrm>
              <a:off x="4594498" y="4374508"/>
              <a:ext cx="311225" cy="622450"/>
            </a:xfrm>
            <a:custGeom>
              <a:rect b="b" l="l" r="r" t="t"/>
              <a:pathLst>
                <a:path extrusionOk="0" fill="none" h="5900" w="2950">
                  <a:moveTo>
                    <a:pt x="0"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4"/>
            <p:cNvSpPr/>
            <p:nvPr/>
          </p:nvSpPr>
          <p:spPr>
            <a:xfrm>
              <a:off x="4594498" y="4374508"/>
              <a:ext cx="622450" cy="622450"/>
            </a:xfrm>
            <a:custGeom>
              <a:rect b="b" l="l" r="r" t="t"/>
              <a:pathLst>
                <a:path extrusionOk="0" h="5900" w="5900">
                  <a:moveTo>
                    <a:pt x="0"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4"/>
            <p:cNvSpPr/>
            <p:nvPr/>
          </p:nvSpPr>
          <p:spPr>
            <a:xfrm>
              <a:off x="4594498" y="4374508"/>
              <a:ext cx="622450" cy="622450"/>
            </a:xfrm>
            <a:custGeom>
              <a:rect b="b" l="l" r="r" t="t"/>
              <a:pathLst>
                <a:path extrusionOk="0" fill="none" h="5900" w="5900">
                  <a:moveTo>
                    <a:pt x="0"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4"/>
            <p:cNvSpPr/>
            <p:nvPr/>
          </p:nvSpPr>
          <p:spPr>
            <a:xfrm>
              <a:off x="4594498" y="4374508"/>
              <a:ext cx="933570" cy="622450"/>
            </a:xfrm>
            <a:custGeom>
              <a:rect b="b" l="l" r="r" t="t"/>
              <a:pathLst>
                <a:path extrusionOk="0" h="5900" w="8849">
                  <a:moveTo>
                    <a:pt x="0" y="5899"/>
                  </a:moveTo>
                  <a:lnTo>
                    <a:pt x="884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4"/>
            <p:cNvSpPr/>
            <p:nvPr/>
          </p:nvSpPr>
          <p:spPr>
            <a:xfrm>
              <a:off x="4594498" y="4374508"/>
              <a:ext cx="933570" cy="622450"/>
            </a:xfrm>
            <a:custGeom>
              <a:rect b="b" l="l" r="r" t="t"/>
              <a:pathLst>
                <a:path extrusionOk="0" fill="none" h="5900" w="8849">
                  <a:moveTo>
                    <a:pt x="0" y="5899"/>
                  </a:moveTo>
                  <a:lnTo>
                    <a:pt x="884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4"/>
            <p:cNvSpPr/>
            <p:nvPr/>
          </p:nvSpPr>
          <p:spPr>
            <a:xfrm>
              <a:off x="4594498" y="4374508"/>
              <a:ext cx="1244689" cy="622450"/>
            </a:xfrm>
            <a:custGeom>
              <a:rect b="b" l="l" r="r" t="t"/>
              <a:pathLst>
                <a:path extrusionOk="0" h="5900" w="11798">
                  <a:moveTo>
                    <a:pt x="0" y="5899"/>
                  </a:moveTo>
                  <a:lnTo>
                    <a:pt x="1179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4"/>
            <p:cNvSpPr/>
            <p:nvPr/>
          </p:nvSpPr>
          <p:spPr>
            <a:xfrm>
              <a:off x="4594498" y="4374508"/>
              <a:ext cx="1244689" cy="622450"/>
            </a:xfrm>
            <a:custGeom>
              <a:rect b="b" l="l" r="r" t="t"/>
              <a:pathLst>
                <a:path extrusionOk="0" fill="none" h="5900" w="11798">
                  <a:moveTo>
                    <a:pt x="0" y="5899"/>
                  </a:moveTo>
                  <a:lnTo>
                    <a:pt x="1179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4"/>
            <p:cNvSpPr/>
            <p:nvPr/>
          </p:nvSpPr>
          <p:spPr>
            <a:xfrm>
              <a:off x="4594498" y="4374508"/>
              <a:ext cx="1555914" cy="622450"/>
            </a:xfrm>
            <a:custGeom>
              <a:rect b="b" l="l" r="r" t="t"/>
              <a:pathLst>
                <a:path extrusionOk="0" h="5900" w="14748">
                  <a:moveTo>
                    <a:pt x="0" y="5899"/>
                  </a:moveTo>
                  <a:lnTo>
                    <a:pt x="14747"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4"/>
            <p:cNvSpPr/>
            <p:nvPr/>
          </p:nvSpPr>
          <p:spPr>
            <a:xfrm>
              <a:off x="4594498" y="4374508"/>
              <a:ext cx="1555914" cy="622450"/>
            </a:xfrm>
            <a:custGeom>
              <a:rect b="b" l="l" r="r" t="t"/>
              <a:pathLst>
                <a:path extrusionOk="0" fill="none" h="5900" w="14748">
                  <a:moveTo>
                    <a:pt x="0" y="5899"/>
                  </a:moveTo>
                  <a:lnTo>
                    <a:pt x="14747"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4"/>
            <p:cNvSpPr/>
            <p:nvPr/>
          </p:nvSpPr>
          <p:spPr>
            <a:xfrm>
              <a:off x="4594498" y="4374508"/>
              <a:ext cx="1867034" cy="622450"/>
            </a:xfrm>
            <a:custGeom>
              <a:rect b="b" l="l" r="r" t="t"/>
              <a:pathLst>
                <a:path extrusionOk="0" h="5900" w="17697">
                  <a:moveTo>
                    <a:pt x="0" y="5899"/>
                  </a:moveTo>
                  <a:lnTo>
                    <a:pt x="17697"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4"/>
            <p:cNvSpPr/>
            <p:nvPr/>
          </p:nvSpPr>
          <p:spPr>
            <a:xfrm>
              <a:off x="4594498" y="4374508"/>
              <a:ext cx="1867034" cy="622450"/>
            </a:xfrm>
            <a:custGeom>
              <a:rect b="b" l="l" r="r" t="t"/>
              <a:pathLst>
                <a:path extrusionOk="0" fill="none" h="5900" w="17697">
                  <a:moveTo>
                    <a:pt x="0" y="5899"/>
                  </a:moveTo>
                  <a:lnTo>
                    <a:pt x="17697"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4"/>
            <p:cNvSpPr/>
            <p:nvPr/>
          </p:nvSpPr>
          <p:spPr>
            <a:xfrm>
              <a:off x="3972154" y="4374508"/>
              <a:ext cx="933570" cy="622450"/>
            </a:xfrm>
            <a:custGeom>
              <a:rect b="b" l="l" r="r" t="t"/>
              <a:pathLst>
                <a:path extrusionOk="0" h="5900" w="8849">
                  <a:moveTo>
                    <a:pt x="884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4"/>
            <p:cNvSpPr/>
            <p:nvPr/>
          </p:nvSpPr>
          <p:spPr>
            <a:xfrm>
              <a:off x="3972154" y="4374508"/>
              <a:ext cx="933570" cy="622450"/>
            </a:xfrm>
            <a:custGeom>
              <a:rect b="b" l="l" r="r" t="t"/>
              <a:pathLst>
                <a:path extrusionOk="0" fill="none" h="5900" w="8849">
                  <a:moveTo>
                    <a:pt x="884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4"/>
            <p:cNvSpPr/>
            <p:nvPr/>
          </p:nvSpPr>
          <p:spPr>
            <a:xfrm>
              <a:off x="4283273" y="4374508"/>
              <a:ext cx="622450" cy="622450"/>
            </a:xfrm>
            <a:custGeom>
              <a:rect b="b" l="l" r="r" t="t"/>
              <a:pathLst>
                <a:path extrusionOk="0" h="5900" w="5900">
                  <a:moveTo>
                    <a:pt x="590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4"/>
            <p:cNvSpPr/>
            <p:nvPr/>
          </p:nvSpPr>
          <p:spPr>
            <a:xfrm>
              <a:off x="4283273" y="4374508"/>
              <a:ext cx="622450" cy="622450"/>
            </a:xfrm>
            <a:custGeom>
              <a:rect b="b" l="l" r="r" t="t"/>
              <a:pathLst>
                <a:path extrusionOk="0" fill="none" h="5900" w="5900">
                  <a:moveTo>
                    <a:pt x="590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4"/>
            <p:cNvSpPr/>
            <p:nvPr/>
          </p:nvSpPr>
          <p:spPr>
            <a:xfrm>
              <a:off x="4594498" y="4374508"/>
              <a:ext cx="311225" cy="622450"/>
            </a:xfrm>
            <a:custGeom>
              <a:rect b="b" l="l" r="r" t="t"/>
              <a:pathLst>
                <a:path extrusionOk="0" h="5900" w="2950">
                  <a:moveTo>
                    <a:pt x="295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4"/>
            <p:cNvSpPr/>
            <p:nvPr/>
          </p:nvSpPr>
          <p:spPr>
            <a:xfrm>
              <a:off x="4594498" y="4374508"/>
              <a:ext cx="311225" cy="622450"/>
            </a:xfrm>
            <a:custGeom>
              <a:rect b="b" l="l" r="r" t="t"/>
              <a:pathLst>
                <a:path extrusionOk="0" fill="none" h="5900" w="2950">
                  <a:moveTo>
                    <a:pt x="295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4"/>
            <p:cNvSpPr/>
            <p:nvPr/>
          </p:nvSpPr>
          <p:spPr>
            <a:xfrm>
              <a:off x="4905618" y="4374508"/>
              <a:ext cx="106" cy="622450"/>
            </a:xfrm>
            <a:custGeom>
              <a:rect b="b" l="l" r="r" t="t"/>
              <a:pathLst>
                <a:path extrusionOk="0" h="5900" w="1">
                  <a:moveTo>
                    <a:pt x="1"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4"/>
            <p:cNvSpPr/>
            <p:nvPr/>
          </p:nvSpPr>
          <p:spPr>
            <a:xfrm>
              <a:off x="4905618" y="4374508"/>
              <a:ext cx="106" cy="622450"/>
            </a:xfrm>
            <a:custGeom>
              <a:rect b="b" l="l" r="r" t="t"/>
              <a:pathLst>
                <a:path extrusionOk="0" fill="none" h="5900" w="1">
                  <a:moveTo>
                    <a:pt x="1"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4"/>
            <p:cNvSpPr/>
            <p:nvPr/>
          </p:nvSpPr>
          <p:spPr>
            <a:xfrm>
              <a:off x="4905618" y="4374508"/>
              <a:ext cx="311331" cy="622450"/>
            </a:xfrm>
            <a:custGeom>
              <a:rect b="b" l="l" r="r" t="t"/>
              <a:pathLst>
                <a:path extrusionOk="0" h="5900" w="2951">
                  <a:moveTo>
                    <a:pt x="1"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4"/>
            <p:cNvSpPr/>
            <p:nvPr/>
          </p:nvSpPr>
          <p:spPr>
            <a:xfrm>
              <a:off x="4905618" y="4374508"/>
              <a:ext cx="311331" cy="622450"/>
            </a:xfrm>
            <a:custGeom>
              <a:rect b="b" l="l" r="r" t="t"/>
              <a:pathLst>
                <a:path extrusionOk="0" fill="none" h="5900" w="2951">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4"/>
            <p:cNvSpPr/>
            <p:nvPr/>
          </p:nvSpPr>
          <p:spPr>
            <a:xfrm>
              <a:off x="4905618" y="4374508"/>
              <a:ext cx="622450" cy="622450"/>
            </a:xfrm>
            <a:custGeom>
              <a:rect b="b" l="l" r="r" t="t"/>
              <a:pathLst>
                <a:path extrusionOk="0" h="5900" w="5900">
                  <a:moveTo>
                    <a:pt x="1"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4"/>
            <p:cNvSpPr/>
            <p:nvPr/>
          </p:nvSpPr>
          <p:spPr>
            <a:xfrm>
              <a:off x="4905618" y="4374508"/>
              <a:ext cx="622450" cy="622450"/>
            </a:xfrm>
            <a:custGeom>
              <a:rect b="b" l="l" r="r" t="t"/>
              <a:pathLst>
                <a:path extrusionOk="0" fill="none" h="5900" w="5900">
                  <a:moveTo>
                    <a:pt x="1"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4"/>
            <p:cNvSpPr/>
            <p:nvPr/>
          </p:nvSpPr>
          <p:spPr>
            <a:xfrm>
              <a:off x="4905618" y="4374508"/>
              <a:ext cx="933570" cy="622450"/>
            </a:xfrm>
            <a:custGeom>
              <a:rect b="b" l="l" r="r" t="t"/>
              <a:pathLst>
                <a:path extrusionOk="0" h="5900" w="8849">
                  <a:moveTo>
                    <a:pt x="1" y="5899"/>
                  </a:moveTo>
                  <a:lnTo>
                    <a:pt x="88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4"/>
            <p:cNvSpPr/>
            <p:nvPr/>
          </p:nvSpPr>
          <p:spPr>
            <a:xfrm>
              <a:off x="4905618" y="4374508"/>
              <a:ext cx="933570" cy="622450"/>
            </a:xfrm>
            <a:custGeom>
              <a:rect b="b" l="l" r="r" t="t"/>
              <a:pathLst>
                <a:path extrusionOk="0" fill="none" h="5900" w="8849">
                  <a:moveTo>
                    <a:pt x="1" y="5899"/>
                  </a:moveTo>
                  <a:lnTo>
                    <a:pt x="88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4"/>
            <p:cNvSpPr/>
            <p:nvPr/>
          </p:nvSpPr>
          <p:spPr>
            <a:xfrm>
              <a:off x="4905618" y="4374508"/>
              <a:ext cx="1244795" cy="622450"/>
            </a:xfrm>
            <a:custGeom>
              <a:rect b="b" l="l" r="r" t="t"/>
              <a:pathLst>
                <a:path extrusionOk="0" h="5900" w="11799">
                  <a:moveTo>
                    <a:pt x="1" y="5899"/>
                  </a:moveTo>
                  <a:lnTo>
                    <a:pt x="1179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4"/>
            <p:cNvSpPr/>
            <p:nvPr/>
          </p:nvSpPr>
          <p:spPr>
            <a:xfrm>
              <a:off x="4905618" y="4374508"/>
              <a:ext cx="1244795" cy="622450"/>
            </a:xfrm>
            <a:custGeom>
              <a:rect b="b" l="l" r="r" t="t"/>
              <a:pathLst>
                <a:path extrusionOk="0" fill="none" h="5900" w="11799">
                  <a:moveTo>
                    <a:pt x="1" y="5899"/>
                  </a:moveTo>
                  <a:lnTo>
                    <a:pt x="1179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4"/>
            <p:cNvSpPr/>
            <p:nvPr/>
          </p:nvSpPr>
          <p:spPr>
            <a:xfrm>
              <a:off x="4905618" y="4374508"/>
              <a:ext cx="1555914" cy="622450"/>
            </a:xfrm>
            <a:custGeom>
              <a:rect b="b" l="l" r="r" t="t"/>
              <a:pathLst>
                <a:path extrusionOk="0" h="5900" w="14748">
                  <a:moveTo>
                    <a:pt x="1" y="5899"/>
                  </a:moveTo>
                  <a:lnTo>
                    <a:pt x="1474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4"/>
            <p:cNvSpPr/>
            <p:nvPr/>
          </p:nvSpPr>
          <p:spPr>
            <a:xfrm>
              <a:off x="4905618" y="4374508"/>
              <a:ext cx="1555914" cy="622450"/>
            </a:xfrm>
            <a:custGeom>
              <a:rect b="b" l="l" r="r" t="t"/>
              <a:pathLst>
                <a:path extrusionOk="0" fill="none" h="5900" w="14748">
                  <a:moveTo>
                    <a:pt x="1" y="5899"/>
                  </a:moveTo>
                  <a:lnTo>
                    <a:pt x="1474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4"/>
            <p:cNvSpPr/>
            <p:nvPr/>
          </p:nvSpPr>
          <p:spPr>
            <a:xfrm>
              <a:off x="3972154" y="4374508"/>
              <a:ext cx="1244795" cy="622450"/>
            </a:xfrm>
            <a:custGeom>
              <a:rect b="b" l="l" r="r" t="t"/>
              <a:pathLst>
                <a:path extrusionOk="0" h="5900" w="11799">
                  <a:moveTo>
                    <a:pt x="11798"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4"/>
            <p:cNvSpPr/>
            <p:nvPr/>
          </p:nvSpPr>
          <p:spPr>
            <a:xfrm>
              <a:off x="3972154" y="4374508"/>
              <a:ext cx="1244795" cy="622450"/>
            </a:xfrm>
            <a:custGeom>
              <a:rect b="b" l="l" r="r" t="t"/>
              <a:pathLst>
                <a:path extrusionOk="0" fill="none" h="5900" w="11799">
                  <a:moveTo>
                    <a:pt x="11798"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4"/>
            <p:cNvSpPr/>
            <p:nvPr/>
          </p:nvSpPr>
          <p:spPr>
            <a:xfrm>
              <a:off x="4283273" y="4374508"/>
              <a:ext cx="933675" cy="622450"/>
            </a:xfrm>
            <a:custGeom>
              <a:rect b="b" l="l" r="r" t="t"/>
              <a:pathLst>
                <a:path extrusionOk="0" h="5900" w="8850">
                  <a:moveTo>
                    <a:pt x="8849"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4"/>
            <p:cNvSpPr/>
            <p:nvPr/>
          </p:nvSpPr>
          <p:spPr>
            <a:xfrm>
              <a:off x="4283273" y="4374508"/>
              <a:ext cx="933675" cy="622450"/>
            </a:xfrm>
            <a:custGeom>
              <a:rect b="b" l="l" r="r" t="t"/>
              <a:pathLst>
                <a:path extrusionOk="0" fill="none" h="5900" w="8850">
                  <a:moveTo>
                    <a:pt x="8849"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4"/>
            <p:cNvSpPr/>
            <p:nvPr/>
          </p:nvSpPr>
          <p:spPr>
            <a:xfrm>
              <a:off x="4594498" y="4374508"/>
              <a:ext cx="622450" cy="622450"/>
            </a:xfrm>
            <a:custGeom>
              <a:rect b="b" l="l" r="r" t="t"/>
              <a:pathLst>
                <a:path extrusionOk="0" h="5900" w="5900">
                  <a:moveTo>
                    <a:pt x="589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4"/>
            <p:cNvSpPr/>
            <p:nvPr/>
          </p:nvSpPr>
          <p:spPr>
            <a:xfrm>
              <a:off x="4594498" y="4374508"/>
              <a:ext cx="622450" cy="622450"/>
            </a:xfrm>
            <a:custGeom>
              <a:rect b="b" l="l" r="r" t="t"/>
              <a:pathLst>
                <a:path extrusionOk="0" fill="none" h="5900" w="5900">
                  <a:moveTo>
                    <a:pt x="589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4"/>
            <p:cNvSpPr/>
            <p:nvPr/>
          </p:nvSpPr>
          <p:spPr>
            <a:xfrm>
              <a:off x="4905618" y="4374508"/>
              <a:ext cx="311331" cy="622450"/>
            </a:xfrm>
            <a:custGeom>
              <a:rect b="b" l="l" r="r" t="t"/>
              <a:pathLst>
                <a:path extrusionOk="0" h="5900" w="2951">
                  <a:moveTo>
                    <a:pt x="295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4"/>
            <p:cNvSpPr/>
            <p:nvPr/>
          </p:nvSpPr>
          <p:spPr>
            <a:xfrm>
              <a:off x="4905618" y="4374508"/>
              <a:ext cx="311331" cy="622450"/>
            </a:xfrm>
            <a:custGeom>
              <a:rect b="b" l="l" r="r" t="t"/>
              <a:pathLst>
                <a:path extrusionOk="0" fill="none" h="5900" w="2951">
                  <a:moveTo>
                    <a:pt x="295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4"/>
            <p:cNvSpPr/>
            <p:nvPr/>
          </p:nvSpPr>
          <p:spPr>
            <a:xfrm>
              <a:off x="5216843" y="4374508"/>
              <a:ext cx="106" cy="622450"/>
            </a:xfrm>
            <a:custGeom>
              <a:rect b="b" l="l" r="r" t="t"/>
              <a:pathLst>
                <a:path extrusionOk="0" h="5900" w="1">
                  <a:moveTo>
                    <a:pt x="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4"/>
            <p:cNvSpPr/>
            <p:nvPr/>
          </p:nvSpPr>
          <p:spPr>
            <a:xfrm>
              <a:off x="5216843" y="4374508"/>
              <a:ext cx="106" cy="622450"/>
            </a:xfrm>
            <a:custGeom>
              <a:rect b="b" l="l" r="r" t="t"/>
              <a:pathLst>
                <a:path extrusionOk="0" fill="none" h="5900" w="1">
                  <a:moveTo>
                    <a:pt x="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4"/>
            <p:cNvSpPr/>
            <p:nvPr/>
          </p:nvSpPr>
          <p:spPr>
            <a:xfrm>
              <a:off x="5216843" y="4374508"/>
              <a:ext cx="311225" cy="622450"/>
            </a:xfrm>
            <a:custGeom>
              <a:rect b="b" l="l" r="r" t="t"/>
              <a:pathLst>
                <a:path extrusionOk="0" h="5900" w="2950">
                  <a:moveTo>
                    <a:pt x="0" y="5899"/>
                  </a:moveTo>
                  <a:lnTo>
                    <a:pt x="29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4"/>
            <p:cNvSpPr/>
            <p:nvPr/>
          </p:nvSpPr>
          <p:spPr>
            <a:xfrm>
              <a:off x="5216843" y="4374508"/>
              <a:ext cx="311225" cy="622450"/>
            </a:xfrm>
            <a:custGeom>
              <a:rect b="b" l="l" r="r" t="t"/>
              <a:pathLst>
                <a:path extrusionOk="0" fill="none" h="5900" w="2950">
                  <a:moveTo>
                    <a:pt x="0" y="5899"/>
                  </a:moveTo>
                  <a:lnTo>
                    <a:pt x="29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4"/>
            <p:cNvSpPr/>
            <p:nvPr/>
          </p:nvSpPr>
          <p:spPr>
            <a:xfrm>
              <a:off x="5216843" y="4374508"/>
              <a:ext cx="622345" cy="622450"/>
            </a:xfrm>
            <a:custGeom>
              <a:rect b="b" l="l" r="r" t="t"/>
              <a:pathLst>
                <a:path extrusionOk="0" h="5900" w="5899">
                  <a:moveTo>
                    <a:pt x="0"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4"/>
            <p:cNvSpPr/>
            <p:nvPr/>
          </p:nvSpPr>
          <p:spPr>
            <a:xfrm>
              <a:off x="5216843" y="4374508"/>
              <a:ext cx="622345" cy="622450"/>
            </a:xfrm>
            <a:custGeom>
              <a:rect b="b" l="l" r="r" t="t"/>
              <a:pathLst>
                <a:path extrusionOk="0" fill="none" h="5900" w="5899">
                  <a:moveTo>
                    <a:pt x="0"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4"/>
            <p:cNvSpPr/>
            <p:nvPr/>
          </p:nvSpPr>
          <p:spPr>
            <a:xfrm>
              <a:off x="5216843" y="4374508"/>
              <a:ext cx="933570" cy="622450"/>
            </a:xfrm>
            <a:custGeom>
              <a:rect b="b" l="l" r="r" t="t"/>
              <a:pathLst>
                <a:path extrusionOk="0" h="5900" w="8849">
                  <a:moveTo>
                    <a:pt x="0" y="5899"/>
                  </a:moveTo>
                  <a:lnTo>
                    <a:pt x="884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4"/>
            <p:cNvSpPr/>
            <p:nvPr/>
          </p:nvSpPr>
          <p:spPr>
            <a:xfrm>
              <a:off x="5216843" y="4374508"/>
              <a:ext cx="933570" cy="622450"/>
            </a:xfrm>
            <a:custGeom>
              <a:rect b="b" l="l" r="r" t="t"/>
              <a:pathLst>
                <a:path extrusionOk="0" fill="none" h="5900" w="8849">
                  <a:moveTo>
                    <a:pt x="0" y="5899"/>
                  </a:moveTo>
                  <a:lnTo>
                    <a:pt x="884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4"/>
            <p:cNvSpPr/>
            <p:nvPr/>
          </p:nvSpPr>
          <p:spPr>
            <a:xfrm>
              <a:off x="5216843" y="4374508"/>
              <a:ext cx="1244689" cy="622450"/>
            </a:xfrm>
            <a:custGeom>
              <a:rect b="b" l="l" r="r" t="t"/>
              <a:pathLst>
                <a:path extrusionOk="0" h="5900" w="11798">
                  <a:moveTo>
                    <a:pt x="0" y="5899"/>
                  </a:moveTo>
                  <a:lnTo>
                    <a:pt x="1179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4"/>
            <p:cNvSpPr/>
            <p:nvPr/>
          </p:nvSpPr>
          <p:spPr>
            <a:xfrm>
              <a:off x="5216843" y="4374508"/>
              <a:ext cx="1244689" cy="622450"/>
            </a:xfrm>
            <a:custGeom>
              <a:rect b="b" l="l" r="r" t="t"/>
              <a:pathLst>
                <a:path extrusionOk="0" fill="none" h="5900" w="11798">
                  <a:moveTo>
                    <a:pt x="0" y="5899"/>
                  </a:moveTo>
                  <a:lnTo>
                    <a:pt x="1179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4"/>
            <p:cNvSpPr/>
            <p:nvPr/>
          </p:nvSpPr>
          <p:spPr>
            <a:xfrm>
              <a:off x="3972154" y="4374508"/>
              <a:ext cx="1555914" cy="622450"/>
            </a:xfrm>
            <a:custGeom>
              <a:rect b="b" l="l" r="r" t="t"/>
              <a:pathLst>
                <a:path extrusionOk="0" h="5900" w="14748">
                  <a:moveTo>
                    <a:pt x="14747"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4"/>
            <p:cNvSpPr/>
            <p:nvPr/>
          </p:nvSpPr>
          <p:spPr>
            <a:xfrm>
              <a:off x="3972154" y="4374508"/>
              <a:ext cx="1555914" cy="622450"/>
            </a:xfrm>
            <a:custGeom>
              <a:rect b="b" l="l" r="r" t="t"/>
              <a:pathLst>
                <a:path extrusionOk="0" fill="none" h="5900" w="14748">
                  <a:moveTo>
                    <a:pt x="14747"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4"/>
            <p:cNvSpPr/>
            <p:nvPr/>
          </p:nvSpPr>
          <p:spPr>
            <a:xfrm>
              <a:off x="4283273" y="4374508"/>
              <a:ext cx="1244795" cy="622450"/>
            </a:xfrm>
            <a:custGeom>
              <a:rect b="b" l="l" r="r" t="t"/>
              <a:pathLst>
                <a:path extrusionOk="0" h="5900" w="11799">
                  <a:moveTo>
                    <a:pt x="11798"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4"/>
            <p:cNvSpPr/>
            <p:nvPr/>
          </p:nvSpPr>
          <p:spPr>
            <a:xfrm>
              <a:off x="4283273" y="4374508"/>
              <a:ext cx="1244795" cy="622450"/>
            </a:xfrm>
            <a:custGeom>
              <a:rect b="b" l="l" r="r" t="t"/>
              <a:pathLst>
                <a:path extrusionOk="0" fill="none" h="5900" w="11799">
                  <a:moveTo>
                    <a:pt x="11798"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4"/>
            <p:cNvSpPr/>
            <p:nvPr/>
          </p:nvSpPr>
          <p:spPr>
            <a:xfrm>
              <a:off x="4594498" y="4374508"/>
              <a:ext cx="933570" cy="622450"/>
            </a:xfrm>
            <a:custGeom>
              <a:rect b="b" l="l" r="r" t="t"/>
              <a:pathLst>
                <a:path extrusionOk="0" h="5900" w="8849">
                  <a:moveTo>
                    <a:pt x="8848"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4"/>
            <p:cNvSpPr/>
            <p:nvPr/>
          </p:nvSpPr>
          <p:spPr>
            <a:xfrm>
              <a:off x="4594498" y="4374508"/>
              <a:ext cx="933570" cy="622450"/>
            </a:xfrm>
            <a:custGeom>
              <a:rect b="b" l="l" r="r" t="t"/>
              <a:pathLst>
                <a:path extrusionOk="0" fill="none" h="5900" w="8849">
                  <a:moveTo>
                    <a:pt x="8848"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4"/>
            <p:cNvSpPr/>
            <p:nvPr/>
          </p:nvSpPr>
          <p:spPr>
            <a:xfrm>
              <a:off x="4905618" y="4374508"/>
              <a:ext cx="622450" cy="622450"/>
            </a:xfrm>
            <a:custGeom>
              <a:rect b="b" l="l" r="r" t="t"/>
              <a:pathLst>
                <a:path extrusionOk="0" h="5900" w="5900">
                  <a:moveTo>
                    <a:pt x="5899"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4"/>
            <p:cNvSpPr/>
            <p:nvPr/>
          </p:nvSpPr>
          <p:spPr>
            <a:xfrm>
              <a:off x="4905618" y="4374508"/>
              <a:ext cx="622450" cy="622450"/>
            </a:xfrm>
            <a:custGeom>
              <a:rect b="b" l="l" r="r" t="t"/>
              <a:pathLst>
                <a:path extrusionOk="0" fill="none" h="5900" w="5900">
                  <a:moveTo>
                    <a:pt x="5899"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4"/>
            <p:cNvSpPr/>
            <p:nvPr/>
          </p:nvSpPr>
          <p:spPr>
            <a:xfrm>
              <a:off x="5216843" y="4374508"/>
              <a:ext cx="311225" cy="622450"/>
            </a:xfrm>
            <a:custGeom>
              <a:rect b="b" l="l" r="r" t="t"/>
              <a:pathLst>
                <a:path extrusionOk="0" h="5900" w="2950">
                  <a:moveTo>
                    <a:pt x="294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4"/>
            <p:cNvSpPr/>
            <p:nvPr/>
          </p:nvSpPr>
          <p:spPr>
            <a:xfrm>
              <a:off x="5216843" y="4374508"/>
              <a:ext cx="311225" cy="622450"/>
            </a:xfrm>
            <a:custGeom>
              <a:rect b="b" l="l" r="r" t="t"/>
              <a:pathLst>
                <a:path extrusionOk="0" fill="none" h="5900" w="2950">
                  <a:moveTo>
                    <a:pt x="294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4"/>
            <p:cNvSpPr/>
            <p:nvPr/>
          </p:nvSpPr>
          <p:spPr>
            <a:xfrm>
              <a:off x="5527962" y="4374508"/>
              <a:ext cx="106" cy="622450"/>
            </a:xfrm>
            <a:custGeom>
              <a:rect b="b" l="l" r="r" t="t"/>
              <a:pathLst>
                <a:path extrusionOk="0" h="5900" w="1">
                  <a:moveTo>
                    <a:pt x="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4"/>
            <p:cNvSpPr/>
            <p:nvPr/>
          </p:nvSpPr>
          <p:spPr>
            <a:xfrm>
              <a:off x="5527962" y="4374508"/>
              <a:ext cx="106" cy="622450"/>
            </a:xfrm>
            <a:custGeom>
              <a:rect b="b" l="l" r="r" t="t"/>
              <a:pathLst>
                <a:path extrusionOk="0" fill="none" h="5900" w="1">
                  <a:moveTo>
                    <a:pt x="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4"/>
            <p:cNvSpPr/>
            <p:nvPr/>
          </p:nvSpPr>
          <p:spPr>
            <a:xfrm>
              <a:off x="5527962" y="4374508"/>
              <a:ext cx="311225" cy="622450"/>
            </a:xfrm>
            <a:custGeom>
              <a:rect b="b" l="l" r="r" t="t"/>
              <a:pathLst>
                <a:path extrusionOk="0" h="5900" w="2950">
                  <a:moveTo>
                    <a:pt x="0"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4"/>
            <p:cNvSpPr/>
            <p:nvPr/>
          </p:nvSpPr>
          <p:spPr>
            <a:xfrm>
              <a:off x="5527962" y="4374508"/>
              <a:ext cx="311225" cy="622450"/>
            </a:xfrm>
            <a:custGeom>
              <a:rect b="b" l="l" r="r" t="t"/>
              <a:pathLst>
                <a:path extrusionOk="0" fill="none" h="5900" w="2950">
                  <a:moveTo>
                    <a:pt x="0"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4"/>
            <p:cNvSpPr/>
            <p:nvPr/>
          </p:nvSpPr>
          <p:spPr>
            <a:xfrm>
              <a:off x="5527962" y="4374508"/>
              <a:ext cx="622450" cy="622450"/>
            </a:xfrm>
            <a:custGeom>
              <a:rect b="b" l="l" r="r" t="t"/>
              <a:pathLst>
                <a:path extrusionOk="0" h="5900" w="5900">
                  <a:moveTo>
                    <a:pt x="0"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4"/>
            <p:cNvSpPr/>
            <p:nvPr/>
          </p:nvSpPr>
          <p:spPr>
            <a:xfrm>
              <a:off x="5527962" y="4374508"/>
              <a:ext cx="622450" cy="622450"/>
            </a:xfrm>
            <a:custGeom>
              <a:rect b="b" l="l" r="r" t="t"/>
              <a:pathLst>
                <a:path extrusionOk="0" fill="none" h="5900" w="5900">
                  <a:moveTo>
                    <a:pt x="0"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4"/>
            <p:cNvSpPr/>
            <p:nvPr/>
          </p:nvSpPr>
          <p:spPr>
            <a:xfrm>
              <a:off x="5527962" y="4374508"/>
              <a:ext cx="933570" cy="622450"/>
            </a:xfrm>
            <a:custGeom>
              <a:rect b="b" l="l" r="r" t="t"/>
              <a:pathLst>
                <a:path extrusionOk="0" h="5900" w="8849">
                  <a:moveTo>
                    <a:pt x="0" y="5899"/>
                  </a:moveTo>
                  <a:lnTo>
                    <a:pt x="88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4"/>
            <p:cNvSpPr/>
            <p:nvPr/>
          </p:nvSpPr>
          <p:spPr>
            <a:xfrm>
              <a:off x="5527962" y="4374508"/>
              <a:ext cx="933570" cy="622450"/>
            </a:xfrm>
            <a:custGeom>
              <a:rect b="b" l="l" r="r" t="t"/>
              <a:pathLst>
                <a:path extrusionOk="0" fill="none" h="5900" w="8849">
                  <a:moveTo>
                    <a:pt x="0" y="5899"/>
                  </a:moveTo>
                  <a:lnTo>
                    <a:pt x="88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4"/>
            <p:cNvSpPr/>
            <p:nvPr/>
          </p:nvSpPr>
          <p:spPr>
            <a:xfrm>
              <a:off x="3972154" y="4374508"/>
              <a:ext cx="1867034" cy="622450"/>
            </a:xfrm>
            <a:custGeom>
              <a:rect b="b" l="l" r="r" t="t"/>
              <a:pathLst>
                <a:path extrusionOk="0" h="5900" w="17697">
                  <a:moveTo>
                    <a:pt x="17697"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4"/>
            <p:cNvSpPr/>
            <p:nvPr/>
          </p:nvSpPr>
          <p:spPr>
            <a:xfrm>
              <a:off x="3972154" y="4374508"/>
              <a:ext cx="1867034" cy="622450"/>
            </a:xfrm>
            <a:custGeom>
              <a:rect b="b" l="l" r="r" t="t"/>
              <a:pathLst>
                <a:path extrusionOk="0" fill="none" h="5900" w="17697">
                  <a:moveTo>
                    <a:pt x="17697"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4"/>
            <p:cNvSpPr/>
            <p:nvPr/>
          </p:nvSpPr>
          <p:spPr>
            <a:xfrm>
              <a:off x="4283273" y="4374508"/>
              <a:ext cx="1555914" cy="622450"/>
            </a:xfrm>
            <a:custGeom>
              <a:rect b="b" l="l" r="r" t="t"/>
              <a:pathLst>
                <a:path extrusionOk="0" h="5900" w="14748">
                  <a:moveTo>
                    <a:pt x="14748"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4"/>
            <p:cNvSpPr/>
            <p:nvPr/>
          </p:nvSpPr>
          <p:spPr>
            <a:xfrm>
              <a:off x="4283273" y="4374508"/>
              <a:ext cx="1555914" cy="622450"/>
            </a:xfrm>
            <a:custGeom>
              <a:rect b="b" l="l" r="r" t="t"/>
              <a:pathLst>
                <a:path extrusionOk="0" fill="none" h="5900" w="14748">
                  <a:moveTo>
                    <a:pt x="14748"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4"/>
            <p:cNvSpPr/>
            <p:nvPr/>
          </p:nvSpPr>
          <p:spPr>
            <a:xfrm>
              <a:off x="4594498" y="4374508"/>
              <a:ext cx="1244689" cy="622450"/>
            </a:xfrm>
            <a:custGeom>
              <a:rect b="b" l="l" r="r" t="t"/>
              <a:pathLst>
                <a:path extrusionOk="0" h="5900" w="11798">
                  <a:moveTo>
                    <a:pt x="11798"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4"/>
            <p:cNvSpPr/>
            <p:nvPr/>
          </p:nvSpPr>
          <p:spPr>
            <a:xfrm>
              <a:off x="4594498" y="4374508"/>
              <a:ext cx="1244689" cy="622450"/>
            </a:xfrm>
            <a:custGeom>
              <a:rect b="b" l="l" r="r" t="t"/>
              <a:pathLst>
                <a:path extrusionOk="0" fill="none" h="5900" w="11798">
                  <a:moveTo>
                    <a:pt x="11798"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4"/>
            <p:cNvSpPr/>
            <p:nvPr/>
          </p:nvSpPr>
          <p:spPr>
            <a:xfrm>
              <a:off x="4905618" y="4374508"/>
              <a:ext cx="933570" cy="622450"/>
            </a:xfrm>
            <a:custGeom>
              <a:rect b="b" l="l" r="r" t="t"/>
              <a:pathLst>
                <a:path extrusionOk="0" h="5900" w="8849">
                  <a:moveTo>
                    <a:pt x="8849"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4"/>
            <p:cNvSpPr/>
            <p:nvPr/>
          </p:nvSpPr>
          <p:spPr>
            <a:xfrm>
              <a:off x="4905618" y="4374508"/>
              <a:ext cx="933570" cy="622450"/>
            </a:xfrm>
            <a:custGeom>
              <a:rect b="b" l="l" r="r" t="t"/>
              <a:pathLst>
                <a:path extrusionOk="0" fill="none" h="5900" w="8849">
                  <a:moveTo>
                    <a:pt x="8849"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4"/>
            <p:cNvSpPr/>
            <p:nvPr/>
          </p:nvSpPr>
          <p:spPr>
            <a:xfrm>
              <a:off x="5216843" y="4374508"/>
              <a:ext cx="622345" cy="622450"/>
            </a:xfrm>
            <a:custGeom>
              <a:rect b="b" l="l" r="r" t="t"/>
              <a:pathLst>
                <a:path extrusionOk="0" h="5900" w="5899">
                  <a:moveTo>
                    <a:pt x="589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4"/>
            <p:cNvSpPr/>
            <p:nvPr/>
          </p:nvSpPr>
          <p:spPr>
            <a:xfrm>
              <a:off x="5216843" y="4374508"/>
              <a:ext cx="622345" cy="622450"/>
            </a:xfrm>
            <a:custGeom>
              <a:rect b="b" l="l" r="r" t="t"/>
              <a:pathLst>
                <a:path extrusionOk="0" fill="none" h="5900" w="5899">
                  <a:moveTo>
                    <a:pt x="589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4"/>
            <p:cNvSpPr/>
            <p:nvPr/>
          </p:nvSpPr>
          <p:spPr>
            <a:xfrm>
              <a:off x="5527962" y="4374508"/>
              <a:ext cx="311225" cy="622450"/>
            </a:xfrm>
            <a:custGeom>
              <a:rect b="b" l="l" r="r" t="t"/>
              <a:pathLst>
                <a:path extrusionOk="0" h="5900" w="2950">
                  <a:moveTo>
                    <a:pt x="295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4"/>
            <p:cNvSpPr/>
            <p:nvPr/>
          </p:nvSpPr>
          <p:spPr>
            <a:xfrm>
              <a:off x="5527962" y="4374508"/>
              <a:ext cx="311225" cy="622450"/>
            </a:xfrm>
            <a:custGeom>
              <a:rect b="b" l="l" r="r" t="t"/>
              <a:pathLst>
                <a:path extrusionOk="0" fill="none" h="5900" w="2950">
                  <a:moveTo>
                    <a:pt x="295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4"/>
            <p:cNvSpPr/>
            <p:nvPr/>
          </p:nvSpPr>
          <p:spPr>
            <a:xfrm>
              <a:off x="5839082" y="4374508"/>
              <a:ext cx="106" cy="622450"/>
            </a:xfrm>
            <a:custGeom>
              <a:rect b="b" l="l" r="r" t="t"/>
              <a:pathLst>
                <a:path extrusionOk="0" h="5900" w="1">
                  <a:moveTo>
                    <a:pt x="1"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4"/>
            <p:cNvSpPr/>
            <p:nvPr/>
          </p:nvSpPr>
          <p:spPr>
            <a:xfrm>
              <a:off x="5839082" y="4374508"/>
              <a:ext cx="106" cy="622450"/>
            </a:xfrm>
            <a:custGeom>
              <a:rect b="b" l="l" r="r" t="t"/>
              <a:pathLst>
                <a:path extrusionOk="0" fill="none" h="5900" w="1">
                  <a:moveTo>
                    <a:pt x="1"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4"/>
            <p:cNvSpPr/>
            <p:nvPr/>
          </p:nvSpPr>
          <p:spPr>
            <a:xfrm>
              <a:off x="5839082" y="4374508"/>
              <a:ext cx="311331" cy="622450"/>
            </a:xfrm>
            <a:custGeom>
              <a:rect b="b" l="l" r="r" t="t"/>
              <a:pathLst>
                <a:path extrusionOk="0" h="5900" w="2951">
                  <a:moveTo>
                    <a:pt x="1"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4"/>
            <p:cNvSpPr/>
            <p:nvPr/>
          </p:nvSpPr>
          <p:spPr>
            <a:xfrm>
              <a:off x="5839082" y="4374508"/>
              <a:ext cx="311331" cy="622450"/>
            </a:xfrm>
            <a:custGeom>
              <a:rect b="b" l="l" r="r" t="t"/>
              <a:pathLst>
                <a:path extrusionOk="0" fill="none" h="5900" w="2951">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4"/>
            <p:cNvSpPr/>
            <p:nvPr/>
          </p:nvSpPr>
          <p:spPr>
            <a:xfrm>
              <a:off x="5839082" y="4374508"/>
              <a:ext cx="622450" cy="622450"/>
            </a:xfrm>
            <a:custGeom>
              <a:rect b="b" l="l" r="r" t="t"/>
              <a:pathLst>
                <a:path extrusionOk="0" h="5900" w="5900">
                  <a:moveTo>
                    <a:pt x="1" y="5899"/>
                  </a:moveTo>
                  <a:lnTo>
                    <a:pt x="590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4"/>
            <p:cNvSpPr/>
            <p:nvPr/>
          </p:nvSpPr>
          <p:spPr>
            <a:xfrm>
              <a:off x="5839082" y="4374508"/>
              <a:ext cx="622450" cy="622450"/>
            </a:xfrm>
            <a:custGeom>
              <a:rect b="b" l="l" r="r" t="t"/>
              <a:pathLst>
                <a:path extrusionOk="0" fill="none" h="5900" w="5900">
                  <a:moveTo>
                    <a:pt x="1" y="5899"/>
                  </a:moveTo>
                  <a:lnTo>
                    <a:pt x="590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4"/>
            <p:cNvSpPr/>
            <p:nvPr/>
          </p:nvSpPr>
          <p:spPr>
            <a:xfrm>
              <a:off x="3972154" y="4374508"/>
              <a:ext cx="2178259" cy="622450"/>
            </a:xfrm>
            <a:custGeom>
              <a:rect b="b" l="l" r="r" t="t"/>
              <a:pathLst>
                <a:path extrusionOk="0" h="5900" w="20647">
                  <a:moveTo>
                    <a:pt x="20646"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4"/>
            <p:cNvSpPr/>
            <p:nvPr/>
          </p:nvSpPr>
          <p:spPr>
            <a:xfrm>
              <a:off x="3972154" y="4374508"/>
              <a:ext cx="2178259" cy="622450"/>
            </a:xfrm>
            <a:custGeom>
              <a:rect b="b" l="l" r="r" t="t"/>
              <a:pathLst>
                <a:path extrusionOk="0" fill="none" h="5900" w="20647">
                  <a:moveTo>
                    <a:pt x="20646"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4"/>
            <p:cNvSpPr/>
            <p:nvPr/>
          </p:nvSpPr>
          <p:spPr>
            <a:xfrm>
              <a:off x="4283273" y="4374508"/>
              <a:ext cx="1867139" cy="622450"/>
            </a:xfrm>
            <a:custGeom>
              <a:rect b="b" l="l" r="r" t="t"/>
              <a:pathLst>
                <a:path extrusionOk="0" h="5900" w="17698">
                  <a:moveTo>
                    <a:pt x="17697"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4"/>
            <p:cNvSpPr/>
            <p:nvPr/>
          </p:nvSpPr>
          <p:spPr>
            <a:xfrm>
              <a:off x="4283273" y="4374508"/>
              <a:ext cx="1867139" cy="622450"/>
            </a:xfrm>
            <a:custGeom>
              <a:rect b="b" l="l" r="r" t="t"/>
              <a:pathLst>
                <a:path extrusionOk="0" fill="none" h="5900" w="17698">
                  <a:moveTo>
                    <a:pt x="17697"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4"/>
            <p:cNvSpPr/>
            <p:nvPr/>
          </p:nvSpPr>
          <p:spPr>
            <a:xfrm>
              <a:off x="4594498" y="4374508"/>
              <a:ext cx="1555914" cy="622450"/>
            </a:xfrm>
            <a:custGeom>
              <a:rect b="b" l="l" r="r" t="t"/>
              <a:pathLst>
                <a:path extrusionOk="0" h="5900" w="14748">
                  <a:moveTo>
                    <a:pt x="14747"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4"/>
            <p:cNvSpPr/>
            <p:nvPr/>
          </p:nvSpPr>
          <p:spPr>
            <a:xfrm>
              <a:off x="4594498" y="4374508"/>
              <a:ext cx="1555914" cy="622450"/>
            </a:xfrm>
            <a:custGeom>
              <a:rect b="b" l="l" r="r" t="t"/>
              <a:pathLst>
                <a:path extrusionOk="0" fill="none" h="5900" w="14748">
                  <a:moveTo>
                    <a:pt x="14747"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4"/>
            <p:cNvSpPr/>
            <p:nvPr/>
          </p:nvSpPr>
          <p:spPr>
            <a:xfrm>
              <a:off x="4905618" y="4374508"/>
              <a:ext cx="1244795" cy="622450"/>
            </a:xfrm>
            <a:custGeom>
              <a:rect b="b" l="l" r="r" t="t"/>
              <a:pathLst>
                <a:path extrusionOk="0" h="5900" w="11799">
                  <a:moveTo>
                    <a:pt x="11798"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4"/>
            <p:cNvSpPr/>
            <p:nvPr/>
          </p:nvSpPr>
          <p:spPr>
            <a:xfrm>
              <a:off x="4905618" y="4374508"/>
              <a:ext cx="1244795" cy="622450"/>
            </a:xfrm>
            <a:custGeom>
              <a:rect b="b" l="l" r="r" t="t"/>
              <a:pathLst>
                <a:path extrusionOk="0" fill="none" h="5900" w="11799">
                  <a:moveTo>
                    <a:pt x="11798"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4"/>
            <p:cNvSpPr/>
            <p:nvPr/>
          </p:nvSpPr>
          <p:spPr>
            <a:xfrm>
              <a:off x="5216843" y="4374508"/>
              <a:ext cx="933570" cy="622450"/>
            </a:xfrm>
            <a:custGeom>
              <a:rect b="b" l="l" r="r" t="t"/>
              <a:pathLst>
                <a:path extrusionOk="0" h="5900" w="8849">
                  <a:moveTo>
                    <a:pt x="8848"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4"/>
            <p:cNvSpPr/>
            <p:nvPr/>
          </p:nvSpPr>
          <p:spPr>
            <a:xfrm>
              <a:off x="5216843" y="4374508"/>
              <a:ext cx="933570" cy="622450"/>
            </a:xfrm>
            <a:custGeom>
              <a:rect b="b" l="l" r="r" t="t"/>
              <a:pathLst>
                <a:path extrusionOk="0" fill="none" h="5900" w="8849">
                  <a:moveTo>
                    <a:pt x="8848"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4"/>
            <p:cNvSpPr/>
            <p:nvPr/>
          </p:nvSpPr>
          <p:spPr>
            <a:xfrm>
              <a:off x="5527962" y="4374508"/>
              <a:ext cx="622450" cy="622450"/>
            </a:xfrm>
            <a:custGeom>
              <a:rect b="b" l="l" r="r" t="t"/>
              <a:pathLst>
                <a:path extrusionOk="0" h="5900" w="5900">
                  <a:moveTo>
                    <a:pt x="589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4"/>
            <p:cNvSpPr/>
            <p:nvPr/>
          </p:nvSpPr>
          <p:spPr>
            <a:xfrm>
              <a:off x="5527962" y="4374508"/>
              <a:ext cx="622450" cy="622450"/>
            </a:xfrm>
            <a:custGeom>
              <a:rect b="b" l="l" r="r" t="t"/>
              <a:pathLst>
                <a:path extrusionOk="0" fill="none" h="5900" w="5900">
                  <a:moveTo>
                    <a:pt x="589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4"/>
            <p:cNvSpPr/>
            <p:nvPr/>
          </p:nvSpPr>
          <p:spPr>
            <a:xfrm>
              <a:off x="5839082" y="4374508"/>
              <a:ext cx="311331" cy="622450"/>
            </a:xfrm>
            <a:custGeom>
              <a:rect b="b" l="l" r="r" t="t"/>
              <a:pathLst>
                <a:path extrusionOk="0" h="5900" w="2951">
                  <a:moveTo>
                    <a:pt x="295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4"/>
            <p:cNvSpPr/>
            <p:nvPr/>
          </p:nvSpPr>
          <p:spPr>
            <a:xfrm>
              <a:off x="5839082" y="4374508"/>
              <a:ext cx="311331" cy="622450"/>
            </a:xfrm>
            <a:custGeom>
              <a:rect b="b" l="l" r="r" t="t"/>
              <a:pathLst>
                <a:path extrusionOk="0" fill="none" h="5900" w="2951">
                  <a:moveTo>
                    <a:pt x="295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4"/>
            <p:cNvSpPr/>
            <p:nvPr/>
          </p:nvSpPr>
          <p:spPr>
            <a:xfrm>
              <a:off x="6150307" y="4374508"/>
              <a:ext cx="106" cy="622450"/>
            </a:xfrm>
            <a:custGeom>
              <a:rect b="b" l="l" r="r" t="t"/>
              <a:pathLst>
                <a:path extrusionOk="0" h="5900" w="1">
                  <a:moveTo>
                    <a:pt x="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4"/>
            <p:cNvSpPr/>
            <p:nvPr/>
          </p:nvSpPr>
          <p:spPr>
            <a:xfrm>
              <a:off x="6150307" y="4374508"/>
              <a:ext cx="106" cy="622450"/>
            </a:xfrm>
            <a:custGeom>
              <a:rect b="b" l="l" r="r" t="t"/>
              <a:pathLst>
                <a:path extrusionOk="0" fill="none" h="5900" w="1">
                  <a:moveTo>
                    <a:pt x="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4"/>
            <p:cNvSpPr/>
            <p:nvPr/>
          </p:nvSpPr>
          <p:spPr>
            <a:xfrm>
              <a:off x="6150307" y="4374508"/>
              <a:ext cx="311225" cy="622450"/>
            </a:xfrm>
            <a:custGeom>
              <a:rect b="b" l="l" r="r" t="t"/>
              <a:pathLst>
                <a:path extrusionOk="0" h="5900" w="2950">
                  <a:moveTo>
                    <a:pt x="0"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4"/>
            <p:cNvSpPr/>
            <p:nvPr/>
          </p:nvSpPr>
          <p:spPr>
            <a:xfrm>
              <a:off x="6150307" y="4374508"/>
              <a:ext cx="311225" cy="622450"/>
            </a:xfrm>
            <a:custGeom>
              <a:rect b="b" l="l" r="r" t="t"/>
              <a:pathLst>
                <a:path extrusionOk="0" fill="none" h="5900" w="2950">
                  <a:moveTo>
                    <a:pt x="0"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4"/>
            <p:cNvSpPr/>
            <p:nvPr/>
          </p:nvSpPr>
          <p:spPr>
            <a:xfrm>
              <a:off x="3972154" y="4374508"/>
              <a:ext cx="2489378" cy="622450"/>
            </a:xfrm>
            <a:custGeom>
              <a:rect b="b" l="l" r="r" t="t"/>
              <a:pathLst>
                <a:path extrusionOk="0" h="5900" w="23596">
                  <a:moveTo>
                    <a:pt x="23596"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4"/>
            <p:cNvSpPr/>
            <p:nvPr/>
          </p:nvSpPr>
          <p:spPr>
            <a:xfrm>
              <a:off x="3972154" y="4374508"/>
              <a:ext cx="2489378" cy="622450"/>
            </a:xfrm>
            <a:custGeom>
              <a:rect b="b" l="l" r="r" t="t"/>
              <a:pathLst>
                <a:path extrusionOk="0" fill="none" h="5900" w="23596">
                  <a:moveTo>
                    <a:pt x="23596"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4"/>
            <p:cNvSpPr/>
            <p:nvPr/>
          </p:nvSpPr>
          <p:spPr>
            <a:xfrm>
              <a:off x="4283273" y="4374508"/>
              <a:ext cx="2178259" cy="622450"/>
            </a:xfrm>
            <a:custGeom>
              <a:rect b="b" l="l" r="r" t="t"/>
              <a:pathLst>
                <a:path extrusionOk="0" h="5900" w="20647">
                  <a:moveTo>
                    <a:pt x="20647"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4"/>
            <p:cNvSpPr/>
            <p:nvPr/>
          </p:nvSpPr>
          <p:spPr>
            <a:xfrm>
              <a:off x="4283273" y="4374508"/>
              <a:ext cx="2178259" cy="622450"/>
            </a:xfrm>
            <a:custGeom>
              <a:rect b="b" l="l" r="r" t="t"/>
              <a:pathLst>
                <a:path extrusionOk="0" fill="none" h="5900" w="20647">
                  <a:moveTo>
                    <a:pt x="20647"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4"/>
            <p:cNvSpPr/>
            <p:nvPr/>
          </p:nvSpPr>
          <p:spPr>
            <a:xfrm>
              <a:off x="4594498" y="4374508"/>
              <a:ext cx="1867034" cy="622450"/>
            </a:xfrm>
            <a:custGeom>
              <a:rect b="b" l="l" r="r" t="t"/>
              <a:pathLst>
                <a:path extrusionOk="0" h="5900" w="17697">
                  <a:moveTo>
                    <a:pt x="17697"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4"/>
            <p:cNvSpPr/>
            <p:nvPr/>
          </p:nvSpPr>
          <p:spPr>
            <a:xfrm>
              <a:off x="4594498" y="4374508"/>
              <a:ext cx="1867034" cy="622450"/>
            </a:xfrm>
            <a:custGeom>
              <a:rect b="b" l="l" r="r" t="t"/>
              <a:pathLst>
                <a:path extrusionOk="0" fill="none" h="5900" w="17697">
                  <a:moveTo>
                    <a:pt x="17697"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4"/>
            <p:cNvSpPr/>
            <p:nvPr/>
          </p:nvSpPr>
          <p:spPr>
            <a:xfrm>
              <a:off x="4905618" y="4374508"/>
              <a:ext cx="1555914" cy="622450"/>
            </a:xfrm>
            <a:custGeom>
              <a:rect b="b" l="l" r="r" t="t"/>
              <a:pathLst>
                <a:path extrusionOk="0" h="5900" w="14748">
                  <a:moveTo>
                    <a:pt x="14748"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4"/>
            <p:cNvSpPr/>
            <p:nvPr/>
          </p:nvSpPr>
          <p:spPr>
            <a:xfrm>
              <a:off x="4905618" y="4374508"/>
              <a:ext cx="1555914" cy="622450"/>
            </a:xfrm>
            <a:custGeom>
              <a:rect b="b" l="l" r="r" t="t"/>
              <a:pathLst>
                <a:path extrusionOk="0" fill="none" h="5900" w="14748">
                  <a:moveTo>
                    <a:pt x="14748"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4"/>
            <p:cNvSpPr/>
            <p:nvPr/>
          </p:nvSpPr>
          <p:spPr>
            <a:xfrm>
              <a:off x="5216843" y="4374508"/>
              <a:ext cx="1244689" cy="622450"/>
            </a:xfrm>
            <a:custGeom>
              <a:rect b="b" l="l" r="r" t="t"/>
              <a:pathLst>
                <a:path extrusionOk="0" h="5900" w="11798">
                  <a:moveTo>
                    <a:pt x="11798"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4"/>
            <p:cNvSpPr/>
            <p:nvPr/>
          </p:nvSpPr>
          <p:spPr>
            <a:xfrm>
              <a:off x="5216843" y="4374508"/>
              <a:ext cx="1244689" cy="622450"/>
            </a:xfrm>
            <a:custGeom>
              <a:rect b="b" l="l" r="r" t="t"/>
              <a:pathLst>
                <a:path extrusionOk="0" fill="none" h="5900" w="11798">
                  <a:moveTo>
                    <a:pt x="11798"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4"/>
            <p:cNvSpPr/>
            <p:nvPr/>
          </p:nvSpPr>
          <p:spPr>
            <a:xfrm>
              <a:off x="5527962" y="4374508"/>
              <a:ext cx="933570" cy="622450"/>
            </a:xfrm>
            <a:custGeom>
              <a:rect b="b" l="l" r="r" t="t"/>
              <a:pathLst>
                <a:path extrusionOk="0" h="5900" w="8849">
                  <a:moveTo>
                    <a:pt x="884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4"/>
            <p:cNvSpPr/>
            <p:nvPr/>
          </p:nvSpPr>
          <p:spPr>
            <a:xfrm>
              <a:off x="5527962" y="4374508"/>
              <a:ext cx="933570" cy="622450"/>
            </a:xfrm>
            <a:custGeom>
              <a:rect b="b" l="l" r="r" t="t"/>
              <a:pathLst>
                <a:path extrusionOk="0" fill="none" h="5900" w="8849">
                  <a:moveTo>
                    <a:pt x="884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4"/>
            <p:cNvSpPr/>
            <p:nvPr/>
          </p:nvSpPr>
          <p:spPr>
            <a:xfrm>
              <a:off x="5839082" y="4374508"/>
              <a:ext cx="622450" cy="622450"/>
            </a:xfrm>
            <a:custGeom>
              <a:rect b="b" l="l" r="r" t="t"/>
              <a:pathLst>
                <a:path extrusionOk="0" h="5900" w="5900">
                  <a:moveTo>
                    <a:pt x="590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4"/>
            <p:cNvSpPr/>
            <p:nvPr/>
          </p:nvSpPr>
          <p:spPr>
            <a:xfrm>
              <a:off x="5839082" y="4374508"/>
              <a:ext cx="622450" cy="622450"/>
            </a:xfrm>
            <a:custGeom>
              <a:rect b="b" l="l" r="r" t="t"/>
              <a:pathLst>
                <a:path extrusionOk="0" fill="none" h="5900" w="5900">
                  <a:moveTo>
                    <a:pt x="590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4"/>
            <p:cNvSpPr/>
            <p:nvPr/>
          </p:nvSpPr>
          <p:spPr>
            <a:xfrm>
              <a:off x="6150307" y="4374508"/>
              <a:ext cx="311225" cy="622450"/>
            </a:xfrm>
            <a:custGeom>
              <a:rect b="b" l="l" r="r" t="t"/>
              <a:pathLst>
                <a:path extrusionOk="0" h="5900" w="2950">
                  <a:moveTo>
                    <a:pt x="295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4"/>
            <p:cNvSpPr/>
            <p:nvPr/>
          </p:nvSpPr>
          <p:spPr>
            <a:xfrm>
              <a:off x="6150307" y="4374508"/>
              <a:ext cx="311225" cy="622450"/>
            </a:xfrm>
            <a:custGeom>
              <a:rect b="b" l="l" r="r" t="t"/>
              <a:pathLst>
                <a:path extrusionOk="0" fill="none" h="5900" w="2950">
                  <a:moveTo>
                    <a:pt x="295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4"/>
            <p:cNvSpPr/>
            <p:nvPr/>
          </p:nvSpPr>
          <p:spPr>
            <a:xfrm>
              <a:off x="6461426" y="4374508"/>
              <a:ext cx="106" cy="622450"/>
            </a:xfrm>
            <a:custGeom>
              <a:rect b="b" l="l" r="r" t="t"/>
              <a:pathLst>
                <a:path extrusionOk="0" h="5900" w="1">
                  <a:moveTo>
                    <a:pt x="1"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4"/>
            <p:cNvSpPr/>
            <p:nvPr/>
          </p:nvSpPr>
          <p:spPr>
            <a:xfrm>
              <a:off x="6461426" y="4374508"/>
              <a:ext cx="106" cy="622450"/>
            </a:xfrm>
            <a:custGeom>
              <a:rect b="b" l="l" r="r" t="t"/>
              <a:pathLst>
                <a:path extrusionOk="0" fill="none" h="5900" w="1">
                  <a:moveTo>
                    <a:pt x="1"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4"/>
            <p:cNvSpPr/>
            <p:nvPr/>
          </p:nvSpPr>
          <p:spPr>
            <a:xfrm>
              <a:off x="6461421" y="4374508"/>
              <a:ext cx="311225" cy="622450"/>
            </a:xfrm>
            <a:custGeom>
              <a:rect b="b" l="l" r="r" t="t"/>
              <a:pathLst>
                <a:path extrusionOk="0" h="5900" w="2950">
                  <a:moveTo>
                    <a:pt x="1"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4"/>
            <p:cNvSpPr/>
            <p:nvPr/>
          </p:nvSpPr>
          <p:spPr>
            <a:xfrm>
              <a:off x="6461421" y="4374508"/>
              <a:ext cx="311225" cy="622450"/>
            </a:xfrm>
            <a:custGeom>
              <a:rect b="b" l="l" r="r" t="t"/>
              <a:pathLst>
                <a:path extrusionOk="0" fill="none" h="5900" w="2950">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4"/>
            <p:cNvSpPr/>
            <p:nvPr/>
          </p:nvSpPr>
          <p:spPr>
            <a:xfrm>
              <a:off x="6461421" y="4374508"/>
              <a:ext cx="622450" cy="622450"/>
            </a:xfrm>
            <a:custGeom>
              <a:rect b="b" l="l" r="r" t="t"/>
              <a:pathLst>
                <a:path extrusionOk="0" h="5900" w="5900">
                  <a:moveTo>
                    <a:pt x="1"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4"/>
            <p:cNvSpPr/>
            <p:nvPr/>
          </p:nvSpPr>
          <p:spPr>
            <a:xfrm>
              <a:off x="6461421" y="4374508"/>
              <a:ext cx="622450" cy="622450"/>
            </a:xfrm>
            <a:custGeom>
              <a:rect b="b" l="l" r="r" t="t"/>
              <a:pathLst>
                <a:path extrusionOk="0" fill="none" h="5900" w="5900">
                  <a:moveTo>
                    <a:pt x="1"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4"/>
            <p:cNvSpPr/>
            <p:nvPr/>
          </p:nvSpPr>
          <p:spPr>
            <a:xfrm>
              <a:off x="6461421" y="4374508"/>
              <a:ext cx="933569" cy="622450"/>
            </a:xfrm>
            <a:custGeom>
              <a:rect b="b" l="l" r="r" t="t"/>
              <a:pathLst>
                <a:path extrusionOk="0" h="5900" w="8849">
                  <a:moveTo>
                    <a:pt x="1" y="5899"/>
                  </a:moveTo>
                  <a:lnTo>
                    <a:pt x="88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4"/>
            <p:cNvSpPr/>
            <p:nvPr/>
          </p:nvSpPr>
          <p:spPr>
            <a:xfrm>
              <a:off x="6461421" y="4374508"/>
              <a:ext cx="933569" cy="622450"/>
            </a:xfrm>
            <a:custGeom>
              <a:rect b="b" l="l" r="r" t="t"/>
              <a:pathLst>
                <a:path extrusionOk="0" fill="none" h="5900" w="8849">
                  <a:moveTo>
                    <a:pt x="1" y="5899"/>
                  </a:moveTo>
                  <a:lnTo>
                    <a:pt x="88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4"/>
            <p:cNvSpPr/>
            <p:nvPr/>
          </p:nvSpPr>
          <p:spPr>
            <a:xfrm>
              <a:off x="6461421" y="4374508"/>
              <a:ext cx="1244794" cy="622450"/>
            </a:xfrm>
            <a:custGeom>
              <a:rect b="b" l="l" r="r" t="t"/>
              <a:pathLst>
                <a:path extrusionOk="0" h="5900" w="11799">
                  <a:moveTo>
                    <a:pt x="1" y="5899"/>
                  </a:moveTo>
                  <a:lnTo>
                    <a:pt x="1179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4"/>
            <p:cNvSpPr/>
            <p:nvPr/>
          </p:nvSpPr>
          <p:spPr>
            <a:xfrm>
              <a:off x="6461421" y="4374508"/>
              <a:ext cx="1244794" cy="622450"/>
            </a:xfrm>
            <a:custGeom>
              <a:rect b="b" l="l" r="r" t="t"/>
              <a:pathLst>
                <a:path extrusionOk="0" fill="none" h="5900" w="11799">
                  <a:moveTo>
                    <a:pt x="1" y="5899"/>
                  </a:moveTo>
                  <a:lnTo>
                    <a:pt x="1179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4"/>
            <p:cNvSpPr/>
            <p:nvPr/>
          </p:nvSpPr>
          <p:spPr>
            <a:xfrm>
              <a:off x="6461421" y="4374508"/>
              <a:ext cx="1555914" cy="622450"/>
            </a:xfrm>
            <a:custGeom>
              <a:rect b="b" l="l" r="r" t="t"/>
              <a:pathLst>
                <a:path extrusionOk="0" h="5900" w="14748">
                  <a:moveTo>
                    <a:pt x="1" y="5899"/>
                  </a:moveTo>
                  <a:lnTo>
                    <a:pt x="1474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4"/>
            <p:cNvSpPr/>
            <p:nvPr/>
          </p:nvSpPr>
          <p:spPr>
            <a:xfrm>
              <a:off x="6461421" y="4374508"/>
              <a:ext cx="1555914" cy="622450"/>
            </a:xfrm>
            <a:custGeom>
              <a:rect b="b" l="l" r="r" t="t"/>
              <a:pathLst>
                <a:path extrusionOk="0" fill="none" h="5900" w="14748">
                  <a:moveTo>
                    <a:pt x="1" y="5899"/>
                  </a:moveTo>
                  <a:lnTo>
                    <a:pt x="1474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4"/>
            <p:cNvSpPr/>
            <p:nvPr/>
          </p:nvSpPr>
          <p:spPr>
            <a:xfrm>
              <a:off x="6461421" y="4374508"/>
              <a:ext cx="1867139" cy="622450"/>
            </a:xfrm>
            <a:custGeom>
              <a:rect b="b" l="l" r="r" t="t"/>
              <a:pathLst>
                <a:path extrusionOk="0" h="5900" w="17698">
                  <a:moveTo>
                    <a:pt x="1" y="5899"/>
                  </a:moveTo>
                  <a:lnTo>
                    <a:pt x="17697"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4"/>
            <p:cNvSpPr/>
            <p:nvPr/>
          </p:nvSpPr>
          <p:spPr>
            <a:xfrm>
              <a:off x="6461421" y="4374508"/>
              <a:ext cx="1867139" cy="622450"/>
            </a:xfrm>
            <a:custGeom>
              <a:rect b="b" l="l" r="r" t="t"/>
              <a:pathLst>
                <a:path extrusionOk="0" fill="none" h="5900" w="17698">
                  <a:moveTo>
                    <a:pt x="1" y="5899"/>
                  </a:moveTo>
                  <a:lnTo>
                    <a:pt x="17697"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4"/>
            <p:cNvSpPr/>
            <p:nvPr/>
          </p:nvSpPr>
          <p:spPr>
            <a:xfrm>
              <a:off x="6461421" y="4374508"/>
              <a:ext cx="2178259" cy="622450"/>
            </a:xfrm>
            <a:custGeom>
              <a:rect b="b" l="l" r="r" t="t"/>
              <a:pathLst>
                <a:path extrusionOk="0" h="5900" w="20647">
                  <a:moveTo>
                    <a:pt x="1" y="5899"/>
                  </a:moveTo>
                  <a:lnTo>
                    <a:pt x="20646"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4"/>
            <p:cNvSpPr/>
            <p:nvPr/>
          </p:nvSpPr>
          <p:spPr>
            <a:xfrm>
              <a:off x="6461421" y="4374508"/>
              <a:ext cx="2178259" cy="622450"/>
            </a:xfrm>
            <a:custGeom>
              <a:rect b="b" l="l" r="r" t="t"/>
              <a:pathLst>
                <a:path extrusionOk="0" fill="none" h="5900" w="20647">
                  <a:moveTo>
                    <a:pt x="1" y="5899"/>
                  </a:moveTo>
                  <a:lnTo>
                    <a:pt x="20646"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4"/>
            <p:cNvSpPr/>
            <p:nvPr/>
          </p:nvSpPr>
          <p:spPr>
            <a:xfrm>
              <a:off x="6461421" y="4374508"/>
              <a:ext cx="2489378" cy="622450"/>
            </a:xfrm>
            <a:custGeom>
              <a:rect b="b" l="l" r="r" t="t"/>
              <a:pathLst>
                <a:path extrusionOk="0" h="5900" w="23596">
                  <a:moveTo>
                    <a:pt x="1" y="5899"/>
                  </a:moveTo>
                  <a:lnTo>
                    <a:pt x="23596"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4"/>
            <p:cNvSpPr/>
            <p:nvPr/>
          </p:nvSpPr>
          <p:spPr>
            <a:xfrm>
              <a:off x="6461421" y="4374508"/>
              <a:ext cx="2489378" cy="622450"/>
            </a:xfrm>
            <a:custGeom>
              <a:rect b="b" l="l" r="r" t="t"/>
              <a:pathLst>
                <a:path extrusionOk="0" fill="none" h="5900" w="23596">
                  <a:moveTo>
                    <a:pt x="1" y="5899"/>
                  </a:moveTo>
                  <a:lnTo>
                    <a:pt x="23596"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4"/>
            <p:cNvSpPr/>
            <p:nvPr/>
          </p:nvSpPr>
          <p:spPr>
            <a:xfrm>
              <a:off x="6461421" y="4374508"/>
              <a:ext cx="311225" cy="622450"/>
            </a:xfrm>
            <a:custGeom>
              <a:rect b="b" l="l" r="r" t="t"/>
              <a:pathLst>
                <a:path extrusionOk="0" h="5900" w="2950">
                  <a:moveTo>
                    <a:pt x="295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4"/>
            <p:cNvSpPr/>
            <p:nvPr/>
          </p:nvSpPr>
          <p:spPr>
            <a:xfrm>
              <a:off x="6461421" y="4374508"/>
              <a:ext cx="311225" cy="622450"/>
            </a:xfrm>
            <a:custGeom>
              <a:rect b="b" l="l" r="r" t="t"/>
              <a:pathLst>
                <a:path extrusionOk="0" fill="none" h="5900" w="2950">
                  <a:moveTo>
                    <a:pt x="295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4"/>
            <p:cNvSpPr/>
            <p:nvPr/>
          </p:nvSpPr>
          <p:spPr>
            <a:xfrm>
              <a:off x="6772540" y="4374508"/>
              <a:ext cx="105" cy="622450"/>
            </a:xfrm>
            <a:custGeom>
              <a:rect b="b" l="l" r="r" t="t"/>
              <a:pathLst>
                <a:path extrusionOk="0" h="5900" w="1">
                  <a:moveTo>
                    <a:pt x="1"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4"/>
            <p:cNvSpPr/>
            <p:nvPr/>
          </p:nvSpPr>
          <p:spPr>
            <a:xfrm>
              <a:off x="6772540" y="4374508"/>
              <a:ext cx="105" cy="622450"/>
            </a:xfrm>
            <a:custGeom>
              <a:rect b="b" l="l" r="r" t="t"/>
              <a:pathLst>
                <a:path extrusionOk="0" fill="none" h="5900" w="1">
                  <a:moveTo>
                    <a:pt x="1"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4"/>
            <p:cNvSpPr/>
            <p:nvPr/>
          </p:nvSpPr>
          <p:spPr>
            <a:xfrm>
              <a:off x="6772540" y="4374508"/>
              <a:ext cx="311330" cy="622450"/>
            </a:xfrm>
            <a:custGeom>
              <a:rect b="b" l="l" r="r" t="t"/>
              <a:pathLst>
                <a:path extrusionOk="0" h="5900" w="2951">
                  <a:moveTo>
                    <a:pt x="1"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4"/>
            <p:cNvSpPr/>
            <p:nvPr/>
          </p:nvSpPr>
          <p:spPr>
            <a:xfrm>
              <a:off x="6772540" y="4374508"/>
              <a:ext cx="311330" cy="622450"/>
            </a:xfrm>
            <a:custGeom>
              <a:rect b="b" l="l" r="r" t="t"/>
              <a:pathLst>
                <a:path extrusionOk="0" fill="none" h="5900" w="2951">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4"/>
            <p:cNvSpPr/>
            <p:nvPr/>
          </p:nvSpPr>
          <p:spPr>
            <a:xfrm>
              <a:off x="6772540" y="4374508"/>
              <a:ext cx="622450" cy="622450"/>
            </a:xfrm>
            <a:custGeom>
              <a:rect b="b" l="l" r="r" t="t"/>
              <a:pathLst>
                <a:path extrusionOk="0" h="5900" w="5900">
                  <a:moveTo>
                    <a:pt x="1" y="5899"/>
                  </a:moveTo>
                  <a:lnTo>
                    <a:pt x="590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4"/>
            <p:cNvSpPr/>
            <p:nvPr/>
          </p:nvSpPr>
          <p:spPr>
            <a:xfrm>
              <a:off x="6772540" y="4374508"/>
              <a:ext cx="622450" cy="622450"/>
            </a:xfrm>
            <a:custGeom>
              <a:rect b="b" l="l" r="r" t="t"/>
              <a:pathLst>
                <a:path extrusionOk="0" fill="none" h="5900" w="5900">
                  <a:moveTo>
                    <a:pt x="1" y="5899"/>
                  </a:moveTo>
                  <a:lnTo>
                    <a:pt x="590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4"/>
            <p:cNvSpPr/>
            <p:nvPr/>
          </p:nvSpPr>
          <p:spPr>
            <a:xfrm>
              <a:off x="6772540" y="4374508"/>
              <a:ext cx="933675" cy="622450"/>
            </a:xfrm>
            <a:custGeom>
              <a:rect b="b" l="l" r="r" t="t"/>
              <a:pathLst>
                <a:path extrusionOk="0" h="5900" w="8850">
                  <a:moveTo>
                    <a:pt x="1" y="5899"/>
                  </a:moveTo>
                  <a:lnTo>
                    <a:pt x="88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4"/>
            <p:cNvSpPr/>
            <p:nvPr/>
          </p:nvSpPr>
          <p:spPr>
            <a:xfrm>
              <a:off x="6772540" y="4374508"/>
              <a:ext cx="933675" cy="622450"/>
            </a:xfrm>
            <a:custGeom>
              <a:rect b="b" l="l" r="r" t="t"/>
              <a:pathLst>
                <a:path extrusionOk="0" fill="none" h="5900" w="8850">
                  <a:moveTo>
                    <a:pt x="1" y="5899"/>
                  </a:moveTo>
                  <a:lnTo>
                    <a:pt x="88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4"/>
            <p:cNvSpPr/>
            <p:nvPr/>
          </p:nvSpPr>
          <p:spPr>
            <a:xfrm>
              <a:off x="6772540" y="4374508"/>
              <a:ext cx="1244795" cy="622450"/>
            </a:xfrm>
            <a:custGeom>
              <a:rect b="b" l="l" r="r" t="t"/>
              <a:pathLst>
                <a:path extrusionOk="0" h="5900" w="11799">
                  <a:moveTo>
                    <a:pt x="1" y="5899"/>
                  </a:moveTo>
                  <a:lnTo>
                    <a:pt x="117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4"/>
            <p:cNvSpPr/>
            <p:nvPr/>
          </p:nvSpPr>
          <p:spPr>
            <a:xfrm>
              <a:off x="6772540" y="4374508"/>
              <a:ext cx="1244795" cy="622450"/>
            </a:xfrm>
            <a:custGeom>
              <a:rect b="b" l="l" r="r" t="t"/>
              <a:pathLst>
                <a:path extrusionOk="0" fill="none" h="5900" w="11799">
                  <a:moveTo>
                    <a:pt x="1" y="5899"/>
                  </a:moveTo>
                  <a:lnTo>
                    <a:pt x="117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4"/>
            <p:cNvSpPr/>
            <p:nvPr/>
          </p:nvSpPr>
          <p:spPr>
            <a:xfrm>
              <a:off x="6772540" y="4374508"/>
              <a:ext cx="1556020" cy="622450"/>
            </a:xfrm>
            <a:custGeom>
              <a:rect b="b" l="l" r="r" t="t"/>
              <a:pathLst>
                <a:path extrusionOk="0" h="5900" w="14749">
                  <a:moveTo>
                    <a:pt x="1" y="5899"/>
                  </a:moveTo>
                  <a:lnTo>
                    <a:pt x="1474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4"/>
            <p:cNvSpPr/>
            <p:nvPr/>
          </p:nvSpPr>
          <p:spPr>
            <a:xfrm>
              <a:off x="6772540" y="4374508"/>
              <a:ext cx="1556020" cy="622450"/>
            </a:xfrm>
            <a:custGeom>
              <a:rect b="b" l="l" r="r" t="t"/>
              <a:pathLst>
                <a:path extrusionOk="0" fill="none" h="5900" w="14749">
                  <a:moveTo>
                    <a:pt x="1" y="5899"/>
                  </a:moveTo>
                  <a:lnTo>
                    <a:pt x="1474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4"/>
            <p:cNvSpPr/>
            <p:nvPr/>
          </p:nvSpPr>
          <p:spPr>
            <a:xfrm>
              <a:off x="6772540" y="4374508"/>
              <a:ext cx="1867139" cy="622450"/>
            </a:xfrm>
            <a:custGeom>
              <a:rect b="b" l="l" r="r" t="t"/>
              <a:pathLst>
                <a:path extrusionOk="0" h="5900" w="17698">
                  <a:moveTo>
                    <a:pt x="1" y="5899"/>
                  </a:moveTo>
                  <a:lnTo>
                    <a:pt x="17697"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4"/>
            <p:cNvSpPr/>
            <p:nvPr/>
          </p:nvSpPr>
          <p:spPr>
            <a:xfrm>
              <a:off x="6772540" y="4374508"/>
              <a:ext cx="1867139" cy="622450"/>
            </a:xfrm>
            <a:custGeom>
              <a:rect b="b" l="l" r="r" t="t"/>
              <a:pathLst>
                <a:path extrusionOk="0" fill="none" h="5900" w="17698">
                  <a:moveTo>
                    <a:pt x="1" y="5899"/>
                  </a:moveTo>
                  <a:lnTo>
                    <a:pt x="17697"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4"/>
            <p:cNvSpPr/>
            <p:nvPr/>
          </p:nvSpPr>
          <p:spPr>
            <a:xfrm>
              <a:off x="6772540" y="4374508"/>
              <a:ext cx="2178258" cy="622450"/>
            </a:xfrm>
            <a:custGeom>
              <a:rect b="b" l="l" r="r" t="t"/>
              <a:pathLst>
                <a:path extrusionOk="0" h="5900" w="20647">
                  <a:moveTo>
                    <a:pt x="1" y="5899"/>
                  </a:moveTo>
                  <a:lnTo>
                    <a:pt x="20647"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4"/>
            <p:cNvSpPr/>
            <p:nvPr/>
          </p:nvSpPr>
          <p:spPr>
            <a:xfrm>
              <a:off x="6772540" y="4374508"/>
              <a:ext cx="2178258" cy="622450"/>
            </a:xfrm>
            <a:custGeom>
              <a:rect b="b" l="l" r="r" t="t"/>
              <a:pathLst>
                <a:path extrusionOk="0" fill="none" h="5900" w="20647">
                  <a:moveTo>
                    <a:pt x="1" y="5899"/>
                  </a:moveTo>
                  <a:lnTo>
                    <a:pt x="20647"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4"/>
            <p:cNvSpPr/>
            <p:nvPr/>
          </p:nvSpPr>
          <p:spPr>
            <a:xfrm>
              <a:off x="6461421" y="4374508"/>
              <a:ext cx="622450" cy="622450"/>
            </a:xfrm>
            <a:custGeom>
              <a:rect b="b" l="l" r="r" t="t"/>
              <a:pathLst>
                <a:path extrusionOk="0" h="5900" w="5900">
                  <a:moveTo>
                    <a:pt x="5899"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4"/>
            <p:cNvSpPr/>
            <p:nvPr/>
          </p:nvSpPr>
          <p:spPr>
            <a:xfrm>
              <a:off x="6461421" y="4374508"/>
              <a:ext cx="622450" cy="622450"/>
            </a:xfrm>
            <a:custGeom>
              <a:rect b="b" l="l" r="r" t="t"/>
              <a:pathLst>
                <a:path extrusionOk="0" fill="none" h="5900" w="5900">
                  <a:moveTo>
                    <a:pt x="5899"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4"/>
            <p:cNvSpPr/>
            <p:nvPr/>
          </p:nvSpPr>
          <p:spPr>
            <a:xfrm>
              <a:off x="6772540" y="4374508"/>
              <a:ext cx="311330" cy="622450"/>
            </a:xfrm>
            <a:custGeom>
              <a:rect b="b" l="l" r="r" t="t"/>
              <a:pathLst>
                <a:path extrusionOk="0" h="5900" w="2951">
                  <a:moveTo>
                    <a:pt x="295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4"/>
            <p:cNvSpPr/>
            <p:nvPr/>
          </p:nvSpPr>
          <p:spPr>
            <a:xfrm>
              <a:off x="6772540" y="4374508"/>
              <a:ext cx="311330" cy="622450"/>
            </a:xfrm>
            <a:custGeom>
              <a:rect b="b" l="l" r="r" t="t"/>
              <a:pathLst>
                <a:path extrusionOk="0" fill="none" h="5900" w="2951">
                  <a:moveTo>
                    <a:pt x="295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4"/>
            <p:cNvSpPr/>
            <p:nvPr/>
          </p:nvSpPr>
          <p:spPr>
            <a:xfrm>
              <a:off x="7083765" y="4374508"/>
              <a:ext cx="105" cy="622450"/>
            </a:xfrm>
            <a:custGeom>
              <a:rect b="b" l="l" r="r" t="t"/>
              <a:pathLst>
                <a:path extrusionOk="0" h="5900" w="1">
                  <a:moveTo>
                    <a:pt x="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4"/>
            <p:cNvSpPr/>
            <p:nvPr/>
          </p:nvSpPr>
          <p:spPr>
            <a:xfrm>
              <a:off x="7083765" y="4374508"/>
              <a:ext cx="105" cy="622450"/>
            </a:xfrm>
            <a:custGeom>
              <a:rect b="b" l="l" r="r" t="t"/>
              <a:pathLst>
                <a:path extrusionOk="0" fill="none" h="5900" w="1">
                  <a:moveTo>
                    <a:pt x="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4"/>
            <p:cNvSpPr/>
            <p:nvPr/>
          </p:nvSpPr>
          <p:spPr>
            <a:xfrm>
              <a:off x="7083765" y="4374508"/>
              <a:ext cx="311225" cy="622450"/>
            </a:xfrm>
            <a:custGeom>
              <a:rect b="b" l="l" r="r" t="t"/>
              <a:pathLst>
                <a:path extrusionOk="0" h="5900" w="2950">
                  <a:moveTo>
                    <a:pt x="0"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4"/>
            <p:cNvSpPr/>
            <p:nvPr/>
          </p:nvSpPr>
          <p:spPr>
            <a:xfrm>
              <a:off x="7083765" y="4374508"/>
              <a:ext cx="311225" cy="622450"/>
            </a:xfrm>
            <a:custGeom>
              <a:rect b="b" l="l" r="r" t="t"/>
              <a:pathLst>
                <a:path extrusionOk="0" fill="none" h="5900" w="2950">
                  <a:moveTo>
                    <a:pt x="0"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4"/>
            <p:cNvSpPr/>
            <p:nvPr/>
          </p:nvSpPr>
          <p:spPr>
            <a:xfrm>
              <a:off x="7083765" y="4374508"/>
              <a:ext cx="622450" cy="622450"/>
            </a:xfrm>
            <a:custGeom>
              <a:rect b="b" l="l" r="r" t="t"/>
              <a:pathLst>
                <a:path extrusionOk="0" h="5900" w="5900">
                  <a:moveTo>
                    <a:pt x="0"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4"/>
            <p:cNvSpPr/>
            <p:nvPr/>
          </p:nvSpPr>
          <p:spPr>
            <a:xfrm>
              <a:off x="7083765" y="4374508"/>
              <a:ext cx="622450" cy="622450"/>
            </a:xfrm>
            <a:custGeom>
              <a:rect b="b" l="l" r="r" t="t"/>
              <a:pathLst>
                <a:path extrusionOk="0" fill="none" h="5900" w="5900">
                  <a:moveTo>
                    <a:pt x="0"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4"/>
            <p:cNvSpPr/>
            <p:nvPr/>
          </p:nvSpPr>
          <p:spPr>
            <a:xfrm>
              <a:off x="7083765" y="4374508"/>
              <a:ext cx="933570" cy="622450"/>
            </a:xfrm>
            <a:custGeom>
              <a:rect b="b" l="l" r="r" t="t"/>
              <a:pathLst>
                <a:path extrusionOk="0" h="5900" w="8849">
                  <a:moveTo>
                    <a:pt x="0" y="5899"/>
                  </a:moveTo>
                  <a:lnTo>
                    <a:pt x="88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4"/>
            <p:cNvSpPr/>
            <p:nvPr/>
          </p:nvSpPr>
          <p:spPr>
            <a:xfrm>
              <a:off x="7083765" y="4374508"/>
              <a:ext cx="933570" cy="622450"/>
            </a:xfrm>
            <a:custGeom>
              <a:rect b="b" l="l" r="r" t="t"/>
              <a:pathLst>
                <a:path extrusionOk="0" fill="none" h="5900" w="8849">
                  <a:moveTo>
                    <a:pt x="0" y="5899"/>
                  </a:moveTo>
                  <a:lnTo>
                    <a:pt x="88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4"/>
            <p:cNvSpPr/>
            <p:nvPr/>
          </p:nvSpPr>
          <p:spPr>
            <a:xfrm>
              <a:off x="7083765" y="4374508"/>
              <a:ext cx="1244795" cy="622450"/>
            </a:xfrm>
            <a:custGeom>
              <a:rect b="b" l="l" r="r" t="t"/>
              <a:pathLst>
                <a:path extrusionOk="0" h="5900" w="11799">
                  <a:moveTo>
                    <a:pt x="0" y="5899"/>
                  </a:moveTo>
                  <a:lnTo>
                    <a:pt x="1179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4"/>
            <p:cNvSpPr/>
            <p:nvPr/>
          </p:nvSpPr>
          <p:spPr>
            <a:xfrm>
              <a:off x="7083765" y="4374508"/>
              <a:ext cx="1244795" cy="622450"/>
            </a:xfrm>
            <a:custGeom>
              <a:rect b="b" l="l" r="r" t="t"/>
              <a:pathLst>
                <a:path extrusionOk="0" fill="none" h="5900" w="11799">
                  <a:moveTo>
                    <a:pt x="0" y="5899"/>
                  </a:moveTo>
                  <a:lnTo>
                    <a:pt x="1179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4"/>
            <p:cNvSpPr/>
            <p:nvPr/>
          </p:nvSpPr>
          <p:spPr>
            <a:xfrm>
              <a:off x="7083765" y="4374508"/>
              <a:ext cx="1555914" cy="622450"/>
            </a:xfrm>
            <a:custGeom>
              <a:rect b="b" l="l" r="r" t="t"/>
              <a:pathLst>
                <a:path extrusionOk="0" h="5900" w="14748">
                  <a:moveTo>
                    <a:pt x="0" y="5899"/>
                  </a:moveTo>
                  <a:lnTo>
                    <a:pt x="14747"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4"/>
            <p:cNvSpPr/>
            <p:nvPr/>
          </p:nvSpPr>
          <p:spPr>
            <a:xfrm>
              <a:off x="7083765" y="4374508"/>
              <a:ext cx="1555914" cy="622450"/>
            </a:xfrm>
            <a:custGeom>
              <a:rect b="b" l="l" r="r" t="t"/>
              <a:pathLst>
                <a:path extrusionOk="0" fill="none" h="5900" w="14748">
                  <a:moveTo>
                    <a:pt x="0" y="5899"/>
                  </a:moveTo>
                  <a:lnTo>
                    <a:pt x="14747"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4"/>
            <p:cNvSpPr/>
            <p:nvPr/>
          </p:nvSpPr>
          <p:spPr>
            <a:xfrm>
              <a:off x="7083765" y="4374508"/>
              <a:ext cx="1867033" cy="622450"/>
            </a:xfrm>
            <a:custGeom>
              <a:rect b="b" l="l" r="r" t="t"/>
              <a:pathLst>
                <a:path extrusionOk="0" h="5900" w="17697">
                  <a:moveTo>
                    <a:pt x="0" y="5899"/>
                  </a:moveTo>
                  <a:lnTo>
                    <a:pt x="17697"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4"/>
            <p:cNvSpPr/>
            <p:nvPr/>
          </p:nvSpPr>
          <p:spPr>
            <a:xfrm>
              <a:off x="7083765" y="4374508"/>
              <a:ext cx="1867033" cy="622450"/>
            </a:xfrm>
            <a:custGeom>
              <a:rect b="b" l="l" r="r" t="t"/>
              <a:pathLst>
                <a:path extrusionOk="0" fill="none" h="5900" w="17697">
                  <a:moveTo>
                    <a:pt x="0" y="5899"/>
                  </a:moveTo>
                  <a:lnTo>
                    <a:pt x="17697"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4"/>
            <p:cNvSpPr/>
            <p:nvPr/>
          </p:nvSpPr>
          <p:spPr>
            <a:xfrm>
              <a:off x="6461421" y="4374508"/>
              <a:ext cx="933569" cy="622450"/>
            </a:xfrm>
            <a:custGeom>
              <a:rect b="b" l="l" r="r" t="t"/>
              <a:pathLst>
                <a:path extrusionOk="0" h="5900" w="8849">
                  <a:moveTo>
                    <a:pt x="8849"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4"/>
            <p:cNvSpPr/>
            <p:nvPr/>
          </p:nvSpPr>
          <p:spPr>
            <a:xfrm>
              <a:off x="6461421" y="4374508"/>
              <a:ext cx="933569" cy="622450"/>
            </a:xfrm>
            <a:custGeom>
              <a:rect b="b" l="l" r="r" t="t"/>
              <a:pathLst>
                <a:path extrusionOk="0" fill="none" h="5900" w="8849">
                  <a:moveTo>
                    <a:pt x="8849"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4"/>
            <p:cNvSpPr/>
            <p:nvPr/>
          </p:nvSpPr>
          <p:spPr>
            <a:xfrm>
              <a:off x="6772540" y="4374508"/>
              <a:ext cx="622450" cy="622450"/>
            </a:xfrm>
            <a:custGeom>
              <a:rect b="b" l="l" r="r" t="t"/>
              <a:pathLst>
                <a:path extrusionOk="0" h="5900" w="5900">
                  <a:moveTo>
                    <a:pt x="590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4"/>
            <p:cNvSpPr/>
            <p:nvPr/>
          </p:nvSpPr>
          <p:spPr>
            <a:xfrm>
              <a:off x="6772540" y="4374508"/>
              <a:ext cx="622450" cy="622450"/>
            </a:xfrm>
            <a:custGeom>
              <a:rect b="b" l="l" r="r" t="t"/>
              <a:pathLst>
                <a:path extrusionOk="0" fill="none" h="5900" w="5900">
                  <a:moveTo>
                    <a:pt x="590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4"/>
            <p:cNvSpPr/>
            <p:nvPr/>
          </p:nvSpPr>
          <p:spPr>
            <a:xfrm>
              <a:off x="7083765" y="4374508"/>
              <a:ext cx="311225" cy="622450"/>
            </a:xfrm>
            <a:custGeom>
              <a:rect b="b" l="l" r="r" t="t"/>
              <a:pathLst>
                <a:path extrusionOk="0" h="5900" w="2950">
                  <a:moveTo>
                    <a:pt x="295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4"/>
            <p:cNvSpPr/>
            <p:nvPr/>
          </p:nvSpPr>
          <p:spPr>
            <a:xfrm>
              <a:off x="7083765" y="4374508"/>
              <a:ext cx="311225" cy="622450"/>
            </a:xfrm>
            <a:custGeom>
              <a:rect b="b" l="l" r="r" t="t"/>
              <a:pathLst>
                <a:path extrusionOk="0" fill="none" h="5900" w="2950">
                  <a:moveTo>
                    <a:pt x="295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4"/>
            <p:cNvSpPr/>
            <p:nvPr/>
          </p:nvSpPr>
          <p:spPr>
            <a:xfrm>
              <a:off x="7394885" y="4374508"/>
              <a:ext cx="105" cy="622450"/>
            </a:xfrm>
            <a:custGeom>
              <a:rect b="b" l="l" r="r" t="t"/>
              <a:pathLst>
                <a:path extrusionOk="0" h="5900" w="1">
                  <a:moveTo>
                    <a:pt x="1"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4"/>
            <p:cNvSpPr/>
            <p:nvPr/>
          </p:nvSpPr>
          <p:spPr>
            <a:xfrm>
              <a:off x="7394885" y="4374508"/>
              <a:ext cx="105" cy="622450"/>
            </a:xfrm>
            <a:custGeom>
              <a:rect b="b" l="l" r="r" t="t"/>
              <a:pathLst>
                <a:path extrusionOk="0" fill="none" h="5900" w="1">
                  <a:moveTo>
                    <a:pt x="1"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4"/>
            <p:cNvSpPr/>
            <p:nvPr/>
          </p:nvSpPr>
          <p:spPr>
            <a:xfrm>
              <a:off x="7394885" y="4374508"/>
              <a:ext cx="311330" cy="622450"/>
            </a:xfrm>
            <a:custGeom>
              <a:rect b="b" l="l" r="r" t="t"/>
              <a:pathLst>
                <a:path extrusionOk="0" h="5900" w="2951">
                  <a:moveTo>
                    <a:pt x="1"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4"/>
            <p:cNvSpPr/>
            <p:nvPr/>
          </p:nvSpPr>
          <p:spPr>
            <a:xfrm>
              <a:off x="7394885" y="4374508"/>
              <a:ext cx="311330" cy="622450"/>
            </a:xfrm>
            <a:custGeom>
              <a:rect b="b" l="l" r="r" t="t"/>
              <a:pathLst>
                <a:path extrusionOk="0" fill="none" h="5900" w="2951">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4"/>
            <p:cNvSpPr/>
            <p:nvPr/>
          </p:nvSpPr>
          <p:spPr>
            <a:xfrm>
              <a:off x="7394885" y="4374508"/>
              <a:ext cx="622450" cy="622450"/>
            </a:xfrm>
            <a:custGeom>
              <a:rect b="b" l="l" r="r" t="t"/>
              <a:pathLst>
                <a:path extrusionOk="0" h="5900" w="5900">
                  <a:moveTo>
                    <a:pt x="1" y="5899"/>
                  </a:moveTo>
                  <a:lnTo>
                    <a:pt x="590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4"/>
            <p:cNvSpPr/>
            <p:nvPr/>
          </p:nvSpPr>
          <p:spPr>
            <a:xfrm>
              <a:off x="7394885" y="4374508"/>
              <a:ext cx="622450" cy="622450"/>
            </a:xfrm>
            <a:custGeom>
              <a:rect b="b" l="l" r="r" t="t"/>
              <a:pathLst>
                <a:path extrusionOk="0" fill="none" h="5900" w="5900">
                  <a:moveTo>
                    <a:pt x="1" y="5899"/>
                  </a:moveTo>
                  <a:lnTo>
                    <a:pt x="590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4"/>
            <p:cNvSpPr/>
            <p:nvPr/>
          </p:nvSpPr>
          <p:spPr>
            <a:xfrm>
              <a:off x="7394885" y="4374508"/>
              <a:ext cx="933675" cy="622450"/>
            </a:xfrm>
            <a:custGeom>
              <a:rect b="b" l="l" r="r" t="t"/>
              <a:pathLst>
                <a:path extrusionOk="0" h="5900" w="8850">
                  <a:moveTo>
                    <a:pt x="1" y="5899"/>
                  </a:moveTo>
                  <a:lnTo>
                    <a:pt x="88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4"/>
            <p:cNvSpPr/>
            <p:nvPr/>
          </p:nvSpPr>
          <p:spPr>
            <a:xfrm>
              <a:off x="7394885" y="4374508"/>
              <a:ext cx="933675" cy="622450"/>
            </a:xfrm>
            <a:custGeom>
              <a:rect b="b" l="l" r="r" t="t"/>
              <a:pathLst>
                <a:path extrusionOk="0" fill="none" h="5900" w="8850">
                  <a:moveTo>
                    <a:pt x="1" y="5899"/>
                  </a:moveTo>
                  <a:lnTo>
                    <a:pt x="88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4"/>
            <p:cNvSpPr/>
            <p:nvPr/>
          </p:nvSpPr>
          <p:spPr>
            <a:xfrm>
              <a:off x="7394885" y="4374508"/>
              <a:ext cx="1244795" cy="622450"/>
            </a:xfrm>
            <a:custGeom>
              <a:rect b="b" l="l" r="r" t="t"/>
              <a:pathLst>
                <a:path extrusionOk="0" h="5900" w="11799">
                  <a:moveTo>
                    <a:pt x="1" y="5899"/>
                  </a:moveTo>
                  <a:lnTo>
                    <a:pt x="1179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4"/>
            <p:cNvSpPr/>
            <p:nvPr/>
          </p:nvSpPr>
          <p:spPr>
            <a:xfrm>
              <a:off x="7394885" y="4374508"/>
              <a:ext cx="1244795" cy="622450"/>
            </a:xfrm>
            <a:custGeom>
              <a:rect b="b" l="l" r="r" t="t"/>
              <a:pathLst>
                <a:path extrusionOk="0" fill="none" h="5900" w="11799">
                  <a:moveTo>
                    <a:pt x="1" y="5899"/>
                  </a:moveTo>
                  <a:lnTo>
                    <a:pt x="1179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4"/>
            <p:cNvSpPr/>
            <p:nvPr/>
          </p:nvSpPr>
          <p:spPr>
            <a:xfrm>
              <a:off x="7394885" y="4374508"/>
              <a:ext cx="1555914" cy="622450"/>
            </a:xfrm>
            <a:custGeom>
              <a:rect b="b" l="l" r="r" t="t"/>
              <a:pathLst>
                <a:path extrusionOk="0" h="5900" w="14748">
                  <a:moveTo>
                    <a:pt x="1" y="5899"/>
                  </a:moveTo>
                  <a:lnTo>
                    <a:pt x="1474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4"/>
            <p:cNvSpPr/>
            <p:nvPr/>
          </p:nvSpPr>
          <p:spPr>
            <a:xfrm>
              <a:off x="7394885" y="4374508"/>
              <a:ext cx="1555914" cy="622450"/>
            </a:xfrm>
            <a:custGeom>
              <a:rect b="b" l="l" r="r" t="t"/>
              <a:pathLst>
                <a:path extrusionOk="0" fill="none" h="5900" w="14748">
                  <a:moveTo>
                    <a:pt x="1" y="5899"/>
                  </a:moveTo>
                  <a:lnTo>
                    <a:pt x="1474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4"/>
            <p:cNvSpPr/>
            <p:nvPr/>
          </p:nvSpPr>
          <p:spPr>
            <a:xfrm>
              <a:off x="6461421" y="4374508"/>
              <a:ext cx="1244794" cy="622450"/>
            </a:xfrm>
            <a:custGeom>
              <a:rect b="b" l="l" r="r" t="t"/>
              <a:pathLst>
                <a:path extrusionOk="0" h="5900" w="11799">
                  <a:moveTo>
                    <a:pt x="11798"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4"/>
            <p:cNvSpPr/>
            <p:nvPr/>
          </p:nvSpPr>
          <p:spPr>
            <a:xfrm>
              <a:off x="6461421" y="4374508"/>
              <a:ext cx="1244794" cy="622450"/>
            </a:xfrm>
            <a:custGeom>
              <a:rect b="b" l="l" r="r" t="t"/>
              <a:pathLst>
                <a:path extrusionOk="0" fill="none" h="5900" w="11799">
                  <a:moveTo>
                    <a:pt x="11798"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4"/>
            <p:cNvSpPr/>
            <p:nvPr/>
          </p:nvSpPr>
          <p:spPr>
            <a:xfrm>
              <a:off x="6772540" y="4374508"/>
              <a:ext cx="933675" cy="622450"/>
            </a:xfrm>
            <a:custGeom>
              <a:rect b="b" l="l" r="r" t="t"/>
              <a:pathLst>
                <a:path extrusionOk="0" h="5900" w="8850">
                  <a:moveTo>
                    <a:pt x="8849"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4"/>
            <p:cNvSpPr/>
            <p:nvPr/>
          </p:nvSpPr>
          <p:spPr>
            <a:xfrm>
              <a:off x="6772540" y="4374508"/>
              <a:ext cx="933675" cy="622450"/>
            </a:xfrm>
            <a:custGeom>
              <a:rect b="b" l="l" r="r" t="t"/>
              <a:pathLst>
                <a:path extrusionOk="0" fill="none" h="5900" w="8850">
                  <a:moveTo>
                    <a:pt x="8849"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4"/>
            <p:cNvSpPr/>
            <p:nvPr/>
          </p:nvSpPr>
          <p:spPr>
            <a:xfrm>
              <a:off x="7083765" y="4374508"/>
              <a:ext cx="622450" cy="622450"/>
            </a:xfrm>
            <a:custGeom>
              <a:rect b="b" l="l" r="r" t="t"/>
              <a:pathLst>
                <a:path extrusionOk="0" h="5900" w="5900">
                  <a:moveTo>
                    <a:pt x="589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4"/>
            <p:cNvSpPr/>
            <p:nvPr/>
          </p:nvSpPr>
          <p:spPr>
            <a:xfrm>
              <a:off x="7083765" y="4374508"/>
              <a:ext cx="622450" cy="622450"/>
            </a:xfrm>
            <a:custGeom>
              <a:rect b="b" l="l" r="r" t="t"/>
              <a:pathLst>
                <a:path extrusionOk="0" fill="none" h="5900" w="5900">
                  <a:moveTo>
                    <a:pt x="589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4"/>
            <p:cNvSpPr/>
            <p:nvPr/>
          </p:nvSpPr>
          <p:spPr>
            <a:xfrm>
              <a:off x="7394885" y="4374508"/>
              <a:ext cx="311330" cy="622450"/>
            </a:xfrm>
            <a:custGeom>
              <a:rect b="b" l="l" r="r" t="t"/>
              <a:pathLst>
                <a:path extrusionOk="0" h="5900" w="2951">
                  <a:moveTo>
                    <a:pt x="295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4"/>
            <p:cNvSpPr/>
            <p:nvPr/>
          </p:nvSpPr>
          <p:spPr>
            <a:xfrm>
              <a:off x="7394885" y="4374508"/>
              <a:ext cx="311330" cy="622450"/>
            </a:xfrm>
            <a:custGeom>
              <a:rect b="b" l="l" r="r" t="t"/>
              <a:pathLst>
                <a:path extrusionOk="0" fill="none" h="5900" w="2951">
                  <a:moveTo>
                    <a:pt x="295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4"/>
            <p:cNvSpPr/>
            <p:nvPr/>
          </p:nvSpPr>
          <p:spPr>
            <a:xfrm>
              <a:off x="7706110" y="4374508"/>
              <a:ext cx="105" cy="622450"/>
            </a:xfrm>
            <a:custGeom>
              <a:rect b="b" l="l" r="r" t="t"/>
              <a:pathLst>
                <a:path extrusionOk="0" h="5900" w="1">
                  <a:moveTo>
                    <a:pt x="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4"/>
            <p:cNvSpPr/>
            <p:nvPr/>
          </p:nvSpPr>
          <p:spPr>
            <a:xfrm>
              <a:off x="7706110" y="4374508"/>
              <a:ext cx="105" cy="622450"/>
            </a:xfrm>
            <a:custGeom>
              <a:rect b="b" l="l" r="r" t="t"/>
              <a:pathLst>
                <a:path extrusionOk="0" fill="none" h="5900" w="1">
                  <a:moveTo>
                    <a:pt x="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4"/>
            <p:cNvSpPr/>
            <p:nvPr/>
          </p:nvSpPr>
          <p:spPr>
            <a:xfrm>
              <a:off x="7706110" y="4374508"/>
              <a:ext cx="311225" cy="622450"/>
            </a:xfrm>
            <a:custGeom>
              <a:rect b="b" l="l" r="r" t="t"/>
              <a:pathLst>
                <a:path extrusionOk="0" h="5900" w="2950">
                  <a:moveTo>
                    <a:pt x="0"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4"/>
            <p:cNvSpPr/>
            <p:nvPr/>
          </p:nvSpPr>
          <p:spPr>
            <a:xfrm>
              <a:off x="7706110" y="4374508"/>
              <a:ext cx="311225" cy="622450"/>
            </a:xfrm>
            <a:custGeom>
              <a:rect b="b" l="l" r="r" t="t"/>
              <a:pathLst>
                <a:path extrusionOk="0" fill="none" h="5900" w="2950">
                  <a:moveTo>
                    <a:pt x="0"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4"/>
            <p:cNvSpPr/>
            <p:nvPr/>
          </p:nvSpPr>
          <p:spPr>
            <a:xfrm>
              <a:off x="7706110" y="4374508"/>
              <a:ext cx="622450" cy="622450"/>
            </a:xfrm>
            <a:custGeom>
              <a:rect b="b" l="l" r="r" t="t"/>
              <a:pathLst>
                <a:path extrusionOk="0" h="5900" w="5900">
                  <a:moveTo>
                    <a:pt x="0"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4"/>
            <p:cNvSpPr/>
            <p:nvPr/>
          </p:nvSpPr>
          <p:spPr>
            <a:xfrm>
              <a:off x="7706110" y="4374508"/>
              <a:ext cx="622450" cy="622450"/>
            </a:xfrm>
            <a:custGeom>
              <a:rect b="b" l="l" r="r" t="t"/>
              <a:pathLst>
                <a:path extrusionOk="0" fill="none" h="5900" w="5900">
                  <a:moveTo>
                    <a:pt x="0"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4"/>
            <p:cNvSpPr/>
            <p:nvPr/>
          </p:nvSpPr>
          <p:spPr>
            <a:xfrm>
              <a:off x="7706110" y="4374508"/>
              <a:ext cx="933570" cy="622450"/>
            </a:xfrm>
            <a:custGeom>
              <a:rect b="b" l="l" r="r" t="t"/>
              <a:pathLst>
                <a:path extrusionOk="0" h="5900" w="8849">
                  <a:moveTo>
                    <a:pt x="0" y="5899"/>
                  </a:moveTo>
                  <a:lnTo>
                    <a:pt x="884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4"/>
            <p:cNvSpPr/>
            <p:nvPr/>
          </p:nvSpPr>
          <p:spPr>
            <a:xfrm>
              <a:off x="7706110" y="4374508"/>
              <a:ext cx="933570" cy="622450"/>
            </a:xfrm>
            <a:custGeom>
              <a:rect b="b" l="l" r="r" t="t"/>
              <a:pathLst>
                <a:path extrusionOk="0" fill="none" h="5900" w="8849">
                  <a:moveTo>
                    <a:pt x="0" y="5899"/>
                  </a:moveTo>
                  <a:lnTo>
                    <a:pt x="884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4"/>
            <p:cNvSpPr/>
            <p:nvPr/>
          </p:nvSpPr>
          <p:spPr>
            <a:xfrm>
              <a:off x="7706110" y="4374508"/>
              <a:ext cx="1244689" cy="622450"/>
            </a:xfrm>
            <a:custGeom>
              <a:rect b="b" l="l" r="r" t="t"/>
              <a:pathLst>
                <a:path extrusionOk="0" h="5900" w="11798">
                  <a:moveTo>
                    <a:pt x="0" y="5899"/>
                  </a:moveTo>
                  <a:lnTo>
                    <a:pt x="1179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4"/>
            <p:cNvSpPr/>
            <p:nvPr/>
          </p:nvSpPr>
          <p:spPr>
            <a:xfrm>
              <a:off x="7706110" y="4374508"/>
              <a:ext cx="1244689" cy="622450"/>
            </a:xfrm>
            <a:custGeom>
              <a:rect b="b" l="l" r="r" t="t"/>
              <a:pathLst>
                <a:path extrusionOk="0" fill="none" h="5900" w="11798">
                  <a:moveTo>
                    <a:pt x="0" y="5899"/>
                  </a:moveTo>
                  <a:lnTo>
                    <a:pt x="1179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4"/>
            <p:cNvSpPr/>
            <p:nvPr/>
          </p:nvSpPr>
          <p:spPr>
            <a:xfrm>
              <a:off x="6461421" y="4374508"/>
              <a:ext cx="1555914" cy="622450"/>
            </a:xfrm>
            <a:custGeom>
              <a:rect b="b" l="l" r="r" t="t"/>
              <a:pathLst>
                <a:path extrusionOk="0" h="5900" w="14748">
                  <a:moveTo>
                    <a:pt x="14748"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4"/>
            <p:cNvSpPr/>
            <p:nvPr/>
          </p:nvSpPr>
          <p:spPr>
            <a:xfrm>
              <a:off x="6461421" y="4374508"/>
              <a:ext cx="1555914" cy="622450"/>
            </a:xfrm>
            <a:custGeom>
              <a:rect b="b" l="l" r="r" t="t"/>
              <a:pathLst>
                <a:path extrusionOk="0" fill="none" h="5900" w="14748">
                  <a:moveTo>
                    <a:pt x="14748"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4"/>
            <p:cNvSpPr/>
            <p:nvPr/>
          </p:nvSpPr>
          <p:spPr>
            <a:xfrm>
              <a:off x="6772540" y="4374508"/>
              <a:ext cx="1244795" cy="622450"/>
            </a:xfrm>
            <a:custGeom>
              <a:rect b="b" l="l" r="r" t="t"/>
              <a:pathLst>
                <a:path extrusionOk="0" h="5900" w="11799">
                  <a:moveTo>
                    <a:pt x="11799"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4"/>
            <p:cNvSpPr/>
            <p:nvPr/>
          </p:nvSpPr>
          <p:spPr>
            <a:xfrm>
              <a:off x="6772540" y="4374508"/>
              <a:ext cx="1244795" cy="622450"/>
            </a:xfrm>
            <a:custGeom>
              <a:rect b="b" l="l" r="r" t="t"/>
              <a:pathLst>
                <a:path extrusionOk="0" fill="none" h="5900" w="11799">
                  <a:moveTo>
                    <a:pt x="11799"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4"/>
            <p:cNvSpPr/>
            <p:nvPr/>
          </p:nvSpPr>
          <p:spPr>
            <a:xfrm>
              <a:off x="7083765" y="4374508"/>
              <a:ext cx="933570" cy="622450"/>
            </a:xfrm>
            <a:custGeom>
              <a:rect b="b" l="l" r="r" t="t"/>
              <a:pathLst>
                <a:path extrusionOk="0" h="5900" w="8849">
                  <a:moveTo>
                    <a:pt x="884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4"/>
            <p:cNvSpPr/>
            <p:nvPr/>
          </p:nvSpPr>
          <p:spPr>
            <a:xfrm>
              <a:off x="7083765" y="4374508"/>
              <a:ext cx="933570" cy="622450"/>
            </a:xfrm>
            <a:custGeom>
              <a:rect b="b" l="l" r="r" t="t"/>
              <a:pathLst>
                <a:path extrusionOk="0" fill="none" h="5900" w="8849">
                  <a:moveTo>
                    <a:pt x="884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4"/>
            <p:cNvSpPr/>
            <p:nvPr/>
          </p:nvSpPr>
          <p:spPr>
            <a:xfrm>
              <a:off x="7394885" y="4374508"/>
              <a:ext cx="622450" cy="622450"/>
            </a:xfrm>
            <a:custGeom>
              <a:rect b="b" l="l" r="r" t="t"/>
              <a:pathLst>
                <a:path extrusionOk="0" h="5900" w="5900">
                  <a:moveTo>
                    <a:pt x="590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4"/>
            <p:cNvSpPr/>
            <p:nvPr/>
          </p:nvSpPr>
          <p:spPr>
            <a:xfrm>
              <a:off x="7394885" y="4374508"/>
              <a:ext cx="622450" cy="622450"/>
            </a:xfrm>
            <a:custGeom>
              <a:rect b="b" l="l" r="r" t="t"/>
              <a:pathLst>
                <a:path extrusionOk="0" fill="none" h="5900" w="5900">
                  <a:moveTo>
                    <a:pt x="590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4"/>
            <p:cNvSpPr/>
            <p:nvPr/>
          </p:nvSpPr>
          <p:spPr>
            <a:xfrm>
              <a:off x="7706110" y="4374508"/>
              <a:ext cx="311225" cy="622450"/>
            </a:xfrm>
            <a:custGeom>
              <a:rect b="b" l="l" r="r" t="t"/>
              <a:pathLst>
                <a:path extrusionOk="0" h="5900" w="2950">
                  <a:moveTo>
                    <a:pt x="295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4"/>
            <p:cNvSpPr/>
            <p:nvPr/>
          </p:nvSpPr>
          <p:spPr>
            <a:xfrm>
              <a:off x="7706110" y="4374508"/>
              <a:ext cx="311225" cy="622450"/>
            </a:xfrm>
            <a:custGeom>
              <a:rect b="b" l="l" r="r" t="t"/>
              <a:pathLst>
                <a:path extrusionOk="0" fill="none" h="5900" w="2950">
                  <a:moveTo>
                    <a:pt x="295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4"/>
            <p:cNvSpPr/>
            <p:nvPr/>
          </p:nvSpPr>
          <p:spPr>
            <a:xfrm>
              <a:off x="8017229" y="4374508"/>
              <a:ext cx="105" cy="622450"/>
            </a:xfrm>
            <a:custGeom>
              <a:rect b="b" l="l" r="r" t="t"/>
              <a:pathLst>
                <a:path extrusionOk="0" h="5900" w="1">
                  <a:moveTo>
                    <a:pt x="1"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4"/>
            <p:cNvSpPr/>
            <p:nvPr/>
          </p:nvSpPr>
          <p:spPr>
            <a:xfrm>
              <a:off x="8017229" y="4374508"/>
              <a:ext cx="105" cy="622450"/>
            </a:xfrm>
            <a:custGeom>
              <a:rect b="b" l="l" r="r" t="t"/>
              <a:pathLst>
                <a:path extrusionOk="0" fill="none" h="5900" w="1">
                  <a:moveTo>
                    <a:pt x="1"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4"/>
            <p:cNvSpPr/>
            <p:nvPr/>
          </p:nvSpPr>
          <p:spPr>
            <a:xfrm>
              <a:off x="8017229" y="4374508"/>
              <a:ext cx="311330" cy="622450"/>
            </a:xfrm>
            <a:custGeom>
              <a:rect b="b" l="l" r="r" t="t"/>
              <a:pathLst>
                <a:path extrusionOk="0" h="5900" w="2951">
                  <a:moveTo>
                    <a:pt x="1"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4"/>
            <p:cNvSpPr/>
            <p:nvPr/>
          </p:nvSpPr>
          <p:spPr>
            <a:xfrm>
              <a:off x="8017229" y="4374508"/>
              <a:ext cx="311330" cy="622450"/>
            </a:xfrm>
            <a:custGeom>
              <a:rect b="b" l="l" r="r" t="t"/>
              <a:pathLst>
                <a:path extrusionOk="0" fill="none" h="5900" w="2951">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4"/>
            <p:cNvSpPr/>
            <p:nvPr/>
          </p:nvSpPr>
          <p:spPr>
            <a:xfrm>
              <a:off x="8017229" y="4374508"/>
              <a:ext cx="622450" cy="622450"/>
            </a:xfrm>
            <a:custGeom>
              <a:rect b="b" l="l" r="r" t="t"/>
              <a:pathLst>
                <a:path extrusionOk="0" h="5900" w="5900">
                  <a:moveTo>
                    <a:pt x="1"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4"/>
            <p:cNvSpPr/>
            <p:nvPr/>
          </p:nvSpPr>
          <p:spPr>
            <a:xfrm>
              <a:off x="8017229" y="4374508"/>
              <a:ext cx="622450" cy="622450"/>
            </a:xfrm>
            <a:custGeom>
              <a:rect b="b" l="l" r="r" t="t"/>
              <a:pathLst>
                <a:path extrusionOk="0" fill="none" h="5900" w="5900">
                  <a:moveTo>
                    <a:pt x="1"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4"/>
            <p:cNvSpPr/>
            <p:nvPr/>
          </p:nvSpPr>
          <p:spPr>
            <a:xfrm>
              <a:off x="8017229" y="4374508"/>
              <a:ext cx="933569" cy="622450"/>
            </a:xfrm>
            <a:custGeom>
              <a:rect b="b" l="l" r="r" t="t"/>
              <a:pathLst>
                <a:path extrusionOk="0" h="5900" w="8849">
                  <a:moveTo>
                    <a:pt x="1" y="5899"/>
                  </a:moveTo>
                  <a:lnTo>
                    <a:pt x="88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4"/>
            <p:cNvSpPr/>
            <p:nvPr/>
          </p:nvSpPr>
          <p:spPr>
            <a:xfrm>
              <a:off x="8017229" y="4374508"/>
              <a:ext cx="933569" cy="622450"/>
            </a:xfrm>
            <a:custGeom>
              <a:rect b="b" l="l" r="r" t="t"/>
              <a:pathLst>
                <a:path extrusionOk="0" fill="none" h="5900" w="8849">
                  <a:moveTo>
                    <a:pt x="1" y="5899"/>
                  </a:moveTo>
                  <a:lnTo>
                    <a:pt x="88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4"/>
            <p:cNvSpPr/>
            <p:nvPr/>
          </p:nvSpPr>
          <p:spPr>
            <a:xfrm>
              <a:off x="6461421" y="4374508"/>
              <a:ext cx="1867139" cy="622450"/>
            </a:xfrm>
            <a:custGeom>
              <a:rect b="b" l="l" r="r" t="t"/>
              <a:pathLst>
                <a:path extrusionOk="0" h="5900" w="17698">
                  <a:moveTo>
                    <a:pt x="17697"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4"/>
            <p:cNvSpPr/>
            <p:nvPr/>
          </p:nvSpPr>
          <p:spPr>
            <a:xfrm>
              <a:off x="6461421" y="4374508"/>
              <a:ext cx="1867139" cy="622450"/>
            </a:xfrm>
            <a:custGeom>
              <a:rect b="b" l="l" r="r" t="t"/>
              <a:pathLst>
                <a:path extrusionOk="0" fill="none" h="5900" w="17698">
                  <a:moveTo>
                    <a:pt x="17697"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4"/>
            <p:cNvSpPr/>
            <p:nvPr/>
          </p:nvSpPr>
          <p:spPr>
            <a:xfrm>
              <a:off x="6772540" y="4374508"/>
              <a:ext cx="1556020" cy="622450"/>
            </a:xfrm>
            <a:custGeom>
              <a:rect b="b" l="l" r="r" t="t"/>
              <a:pathLst>
                <a:path extrusionOk="0" h="5900" w="14749">
                  <a:moveTo>
                    <a:pt x="14748"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4"/>
            <p:cNvSpPr/>
            <p:nvPr/>
          </p:nvSpPr>
          <p:spPr>
            <a:xfrm>
              <a:off x="6772540" y="4374508"/>
              <a:ext cx="1556020" cy="622450"/>
            </a:xfrm>
            <a:custGeom>
              <a:rect b="b" l="l" r="r" t="t"/>
              <a:pathLst>
                <a:path extrusionOk="0" fill="none" h="5900" w="14749">
                  <a:moveTo>
                    <a:pt x="14748"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4"/>
            <p:cNvSpPr/>
            <p:nvPr/>
          </p:nvSpPr>
          <p:spPr>
            <a:xfrm>
              <a:off x="7083765" y="4374508"/>
              <a:ext cx="1244795" cy="622450"/>
            </a:xfrm>
            <a:custGeom>
              <a:rect b="b" l="l" r="r" t="t"/>
              <a:pathLst>
                <a:path extrusionOk="0" h="5900" w="11799">
                  <a:moveTo>
                    <a:pt x="11798"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4"/>
            <p:cNvSpPr/>
            <p:nvPr/>
          </p:nvSpPr>
          <p:spPr>
            <a:xfrm>
              <a:off x="7083765" y="4374508"/>
              <a:ext cx="1244795" cy="622450"/>
            </a:xfrm>
            <a:custGeom>
              <a:rect b="b" l="l" r="r" t="t"/>
              <a:pathLst>
                <a:path extrusionOk="0" fill="none" h="5900" w="11799">
                  <a:moveTo>
                    <a:pt x="11798"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4"/>
            <p:cNvSpPr/>
            <p:nvPr/>
          </p:nvSpPr>
          <p:spPr>
            <a:xfrm>
              <a:off x="7394885" y="4374508"/>
              <a:ext cx="933675" cy="622450"/>
            </a:xfrm>
            <a:custGeom>
              <a:rect b="b" l="l" r="r" t="t"/>
              <a:pathLst>
                <a:path extrusionOk="0" h="5900" w="8850">
                  <a:moveTo>
                    <a:pt x="8849"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4"/>
            <p:cNvSpPr/>
            <p:nvPr/>
          </p:nvSpPr>
          <p:spPr>
            <a:xfrm>
              <a:off x="7394885" y="4374508"/>
              <a:ext cx="933675" cy="622450"/>
            </a:xfrm>
            <a:custGeom>
              <a:rect b="b" l="l" r="r" t="t"/>
              <a:pathLst>
                <a:path extrusionOk="0" fill="none" h="5900" w="8850">
                  <a:moveTo>
                    <a:pt x="8849"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4"/>
            <p:cNvSpPr/>
            <p:nvPr/>
          </p:nvSpPr>
          <p:spPr>
            <a:xfrm>
              <a:off x="7706110" y="4374508"/>
              <a:ext cx="622450" cy="622450"/>
            </a:xfrm>
            <a:custGeom>
              <a:rect b="b" l="l" r="r" t="t"/>
              <a:pathLst>
                <a:path extrusionOk="0" h="5900" w="5900">
                  <a:moveTo>
                    <a:pt x="589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4"/>
            <p:cNvSpPr/>
            <p:nvPr/>
          </p:nvSpPr>
          <p:spPr>
            <a:xfrm>
              <a:off x="7706110" y="4374508"/>
              <a:ext cx="622450" cy="622450"/>
            </a:xfrm>
            <a:custGeom>
              <a:rect b="b" l="l" r="r" t="t"/>
              <a:pathLst>
                <a:path extrusionOk="0" fill="none" h="5900" w="5900">
                  <a:moveTo>
                    <a:pt x="589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4"/>
            <p:cNvSpPr/>
            <p:nvPr/>
          </p:nvSpPr>
          <p:spPr>
            <a:xfrm>
              <a:off x="8017229" y="4374508"/>
              <a:ext cx="311330" cy="622450"/>
            </a:xfrm>
            <a:custGeom>
              <a:rect b="b" l="l" r="r" t="t"/>
              <a:pathLst>
                <a:path extrusionOk="0" h="5900" w="2951">
                  <a:moveTo>
                    <a:pt x="295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4"/>
            <p:cNvSpPr/>
            <p:nvPr/>
          </p:nvSpPr>
          <p:spPr>
            <a:xfrm>
              <a:off x="8017229" y="4374508"/>
              <a:ext cx="311330" cy="622450"/>
            </a:xfrm>
            <a:custGeom>
              <a:rect b="b" l="l" r="r" t="t"/>
              <a:pathLst>
                <a:path extrusionOk="0" fill="none" h="5900" w="2951">
                  <a:moveTo>
                    <a:pt x="295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4"/>
            <p:cNvSpPr/>
            <p:nvPr/>
          </p:nvSpPr>
          <p:spPr>
            <a:xfrm>
              <a:off x="8328454" y="4374508"/>
              <a:ext cx="105" cy="622450"/>
            </a:xfrm>
            <a:custGeom>
              <a:rect b="b" l="l" r="r" t="t"/>
              <a:pathLst>
                <a:path extrusionOk="0" h="5900" w="1">
                  <a:moveTo>
                    <a:pt x="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4"/>
            <p:cNvSpPr/>
            <p:nvPr/>
          </p:nvSpPr>
          <p:spPr>
            <a:xfrm>
              <a:off x="8328454" y="4374508"/>
              <a:ext cx="105" cy="622450"/>
            </a:xfrm>
            <a:custGeom>
              <a:rect b="b" l="l" r="r" t="t"/>
              <a:pathLst>
                <a:path extrusionOk="0" fill="none" h="5900" w="1">
                  <a:moveTo>
                    <a:pt x="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4"/>
            <p:cNvSpPr/>
            <p:nvPr/>
          </p:nvSpPr>
          <p:spPr>
            <a:xfrm>
              <a:off x="8328454" y="4374508"/>
              <a:ext cx="311225" cy="622450"/>
            </a:xfrm>
            <a:custGeom>
              <a:rect b="b" l="l" r="r" t="t"/>
              <a:pathLst>
                <a:path extrusionOk="0" h="5900" w="2950">
                  <a:moveTo>
                    <a:pt x="0" y="5899"/>
                  </a:moveTo>
                  <a:lnTo>
                    <a:pt x="29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4"/>
            <p:cNvSpPr/>
            <p:nvPr/>
          </p:nvSpPr>
          <p:spPr>
            <a:xfrm>
              <a:off x="8328454" y="4374508"/>
              <a:ext cx="311225" cy="622450"/>
            </a:xfrm>
            <a:custGeom>
              <a:rect b="b" l="l" r="r" t="t"/>
              <a:pathLst>
                <a:path extrusionOk="0" fill="none" h="5900" w="2950">
                  <a:moveTo>
                    <a:pt x="0" y="5899"/>
                  </a:moveTo>
                  <a:lnTo>
                    <a:pt x="29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4"/>
            <p:cNvSpPr/>
            <p:nvPr/>
          </p:nvSpPr>
          <p:spPr>
            <a:xfrm>
              <a:off x="8328454" y="4374508"/>
              <a:ext cx="622344" cy="622450"/>
            </a:xfrm>
            <a:custGeom>
              <a:rect b="b" l="l" r="r" t="t"/>
              <a:pathLst>
                <a:path extrusionOk="0" h="5900" w="5899">
                  <a:moveTo>
                    <a:pt x="0"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4"/>
            <p:cNvSpPr/>
            <p:nvPr/>
          </p:nvSpPr>
          <p:spPr>
            <a:xfrm>
              <a:off x="8328454" y="4374508"/>
              <a:ext cx="622344" cy="622450"/>
            </a:xfrm>
            <a:custGeom>
              <a:rect b="b" l="l" r="r" t="t"/>
              <a:pathLst>
                <a:path extrusionOk="0" fill="none" h="5900" w="5899">
                  <a:moveTo>
                    <a:pt x="0"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4"/>
            <p:cNvSpPr/>
            <p:nvPr/>
          </p:nvSpPr>
          <p:spPr>
            <a:xfrm>
              <a:off x="6150275" y="4374500"/>
              <a:ext cx="622325" cy="622450"/>
            </a:xfrm>
            <a:custGeom>
              <a:rect b="b" l="l" r="r" t="t"/>
              <a:pathLst>
                <a:path extrusionOk="0" fill="none" h="5900" w="2950">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4"/>
            <p:cNvSpPr/>
            <p:nvPr/>
          </p:nvSpPr>
          <p:spPr>
            <a:xfrm flipH="1">
              <a:off x="6150300" y="4374500"/>
              <a:ext cx="622325" cy="622450"/>
            </a:xfrm>
            <a:custGeom>
              <a:rect b="b" l="l" r="r" t="t"/>
              <a:pathLst>
                <a:path extrusionOk="0" fill="none" h="5900" w="2950">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34"/>
          <p:cNvGrpSpPr/>
          <p:nvPr/>
        </p:nvGrpSpPr>
        <p:grpSpPr>
          <a:xfrm>
            <a:off x="1384210" y="2447712"/>
            <a:ext cx="3301002" cy="186735"/>
            <a:chOff x="524366" y="4737901"/>
            <a:chExt cx="3301002" cy="186735"/>
          </a:xfrm>
        </p:grpSpPr>
        <p:sp>
          <p:nvSpPr>
            <p:cNvPr id="1123" name="Google Shape;1123;p34"/>
            <p:cNvSpPr/>
            <p:nvPr/>
          </p:nvSpPr>
          <p:spPr>
            <a:xfrm>
              <a:off x="524366" y="4737901"/>
              <a:ext cx="186840" cy="186735"/>
            </a:xfrm>
            <a:custGeom>
              <a:rect b="b" l="l" r="r" t="t"/>
              <a:pathLst>
                <a:path extrusionOk="0" h="1770" w="1771">
                  <a:moveTo>
                    <a:pt x="874" y="0"/>
                  </a:moveTo>
                  <a:cubicBezTo>
                    <a:pt x="378" y="0"/>
                    <a:pt x="1" y="378"/>
                    <a:pt x="1" y="873"/>
                  </a:cubicBezTo>
                  <a:cubicBezTo>
                    <a:pt x="1" y="1369"/>
                    <a:pt x="378" y="1770"/>
                    <a:pt x="874" y="1770"/>
                  </a:cubicBezTo>
                  <a:cubicBezTo>
                    <a:pt x="1369" y="1770"/>
                    <a:pt x="1770" y="1369"/>
                    <a:pt x="1770" y="873"/>
                  </a:cubicBezTo>
                  <a:cubicBezTo>
                    <a:pt x="1770" y="378"/>
                    <a:pt x="1369" y="0"/>
                    <a:pt x="874"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4"/>
            <p:cNvSpPr/>
            <p:nvPr/>
          </p:nvSpPr>
          <p:spPr>
            <a:xfrm>
              <a:off x="835591" y="4737901"/>
              <a:ext cx="186735" cy="186735"/>
            </a:xfrm>
            <a:custGeom>
              <a:rect b="b" l="l" r="r" t="t"/>
              <a:pathLst>
                <a:path extrusionOk="0" h="1770" w="1770">
                  <a:moveTo>
                    <a:pt x="873" y="0"/>
                  </a:moveTo>
                  <a:cubicBezTo>
                    <a:pt x="378" y="0"/>
                    <a:pt x="0" y="378"/>
                    <a:pt x="0" y="873"/>
                  </a:cubicBezTo>
                  <a:cubicBezTo>
                    <a:pt x="0" y="1369"/>
                    <a:pt x="378" y="1770"/>
                    <a:pt x="873" y="1770"/>
                  </a:cubicBezTo>
                  <a:cubicBezTo>
                    <a:pt x="1369" y="1770"/>
                    <a:pt x="1770" y="1369"/>
                    <a:pt x="1770" y="873"/>
                  </a:cubicBezTo>
                  <a:cubicBezTo>
                    <a:pt x="1770" y="378"/>
                    <a:pt x="1369" y="0"/>
                    <a:pt x="873"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4"/>
            <p:cNvSpPr/>
            <p:nvPr/>
          </p:nvSpPr>
          <p:spPr>
            <a:xfrm>
              <a:off x="1146711" y="4737901"/>
              <a:ext cx="186841" cy="186735"/>
            </a:xfrm>
            <a:custGeom>
              <a:rect b="b" l="l" r="r" t="t"/>
              <a:pathLst>
                <a:path extrusionOk="0" h="1770" w="1771">
                  <a:moveTo>
                    <a:pt x="873" y="0"/>
                  </a:moveTo>
                  <a:cubicBezTo>
                    <a:pt x="378" y="0"/>
                    <a:pt x="0" y="378"/>
                    <a:pt x="0" y="873"/>
                  </a:cubicBezTo>
                  <a:cubicBezTo>
                    <a:pt x="0" y="1369"/>
                    <a:pt x="378" y="1770"/>
                    <a:pt x="873" y="1770"/>
                  </a:cubicBezTo>
                  <a:cubicBezTo>
                    <a:pt x="1369" y="1770"/>
                    <a:pt x="1770" y="1369"/>
                    <a:pt x="1770" y="873"/>
                  </a:cubicBezTo>
                  <a:cubicBezTo>
                    <a:pt x="1770" y="378"/>
                    <a:pt x="1369" y="0"/>
                    <a:pt x="873"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4"/>
            <p:cNvSpPr/>
            <p:nvPr/>
          </p:nvSpPr>
          <p:spPr>
            <a:xfrm>
              <a:off x="1457830" y="4737901"/>
              <a:ext cx="186840" cy="186735"/>
            </a:xfrm>
            <a:custGeom>
              <a:rect b="b" l="l" r="r" t="t"/>
              <a:pathLst>
                <a:path extrusionOk="0" h="1770" w="1771">
                  <a:moveTo>
                    <a:pt x="874" y="0"/>
                  </a:moveTo>
                  <a:cubicBezTo>
                    <a:pt x="378" y="0"/>
                    <a:pt x="1" y="378"/>
                    <a:pt x="1" y="873"/>
                  </a:cubicBezTo>
                  <a:cubicBezTo>
                    <a:pt x="1" y="1369"/>
                    <a:pt x="378" y="1770"/>
                    <a:pt x="874" y="1770"/>
                  </a:cubicBezTo>
                  <a:cubicBezTo>
                    <a:pt x="1369" y="1770"/>
                    <a:pt x="1771" y="1369"/>
                    <a:pt x="1771" y="873"/>
                  </a:cubicBezTo>
                  <a:cubicBezTo>
                    <a:pt x="1771" y="378"/>
                    <a:pt x="1369" y="0"/>
                    <a:pt x="874"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4"/>
            <p:cNvSpPr/>
            <p:nvPr/>
          </p:nvSpPr>
          <p:spPr>
            <a:xfrm>
              <a:off x="1769055" y="4737901"/>
              <a:ext cx="186735" cy="186735"/>
            </a:xfrm>
            <a:custGeom>
              <a:rect b="b" l="l" r="r" t="t"/>
              <a:pathLst>
                <a:path extrusionOk="0" h="1770" w="1770">
                  <a:moveTo>
                    <a:pt x="873" y="0"/>
                  </a:moveTo>
                  <a:cubicBezTo>
                    <a:pt x="378" y="0"/>
                    <a:pt x="0" y="378"/>
                    <a:pt x="0" y="873"/>
                  </a:cubicBezTo>
                  <a:cubicBezTo>
                    <a:pt x="0" y="1369"/>
                    <a:pt x="378" y="1770"/>
                    <a:pt x="873" y="1770"/>
                  </a:cubicBezTo>
                  <a:cubicBezTo>
                    <a:pt x="1369" y="1770"/>
                    <a:pt x="1770" y="1369"/>
                    <a:pt x="1770" y="873"/>
                  </a:cubicBezTo>
                  <a:cubicBezTo>
                    <a:pt x="1770" y="378"/>
                    <a:pt x="1369" y="0"/>
                    <a:pt x="873"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4"/>
            <p:cNvSpPr/>
            <p:nvPr/>
          </p:nvSpPr>
          <p:spPr>
            <a:xfrm>
              <a:off x="2080175" y="4737901"/>
              <a:ext cx="186840" cy="186735"/>
            </a:xfrm>
            <a:custGeom>
              <a:rect b="b" l="l" r="r" t="t"/>
              <a:pathLst>
                <a:path extrusionOk="0" h="1770" w="1771">
                  <a:moveTo>
                    <a:pt x="874" y="0"/>
                  </a:moveTo>
                  <a:cubicBezTo>
                    <a:pt x="378" y="0"/>
                    <a:pt x="1" y="378"/>
                    <a:pt x="1" y="873"/>
                  </a:cubicBezTo>
                  <a:cubicBezTo>
                    <a:pt x="1" y="1369"/>
                    <a:pt x="378" y="1770"/>
                    <a:pt x="874" y="1770"/>
                  </a:cubicBezTo>
                  <a:cubicBezTo>
                    <a:pt x="1369" y="1770"/>
                    <a:pt x="1770" y="1369"/>
                    <a:pt x="1770" y="873"/>
                  </a:cubicBezTo>
                  <a:cubicBezTo>
                    <a:pt x="1770" y="378"/>
                    <a:pt x="1369" y="0"/>
                    <a:pt x="874"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4"/>
            <p:cNvSpPr/>
            <p:nvPr/>
          </p:nvSpPr>
          <p:spPr>
            <a:xfrm>
              <a:off x="2393839" y="4737901"/>
              <a:ext cx="186840" cy="186735"/>
            </a:xfrm>
            <a:custGeom>
              <a:rect b="b" l="l" r="r" t="t"/>
              <a:pathLst>
                <a:path extrusionOk="0" h="1770" w="1771">
                  <a:moveTo>
                    <a:pt x="874" y="0"/>
                  </a:moveTo>
                  <a:cubicBezTo>
                    <a:pt x="378" y="0"/>
                    <a:pt x="1" y="378"/>
                    <a:pt x="1" y="873"/>
                  </a:cubicBezTo>
                  <a:cubicBezTo>
                    <a:pt x="1" y="1369"/>
                    <a:pt x="378" y="1770"/>
                    <a:pt x="874" y="1770"/>
                  </a:cubicBezTo>
                  <a:cubicBezTo>
                    <a:pt x="1369" y="1770"/>
                    <a:pt x="1771" y="1369"/>
                    <a:pt x="1771" y="873"/>
                  </a:cubicBezTo>
                  <a:cubicBezTo>
                    <a:pt x="1771" y="378"/>
                    <a:pt x="1369" y="0"/>
                    <a:pt x="874"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4"/>
            <p:cNvSpPr/>
            <p:nvPr/>
          </p:nvSpPr>
          <p:spPr>
            <a:xfrm>
              <a:off x="2705064" y="4737901"/>
              <a:ext cx="186840" cy="186735"/>
            </a:xfrm>
            <a:custGeom>
              <a:rect b="b" l="l" r="r" t="t"/>
              <a:pathLst>
                <a:path extrusionOk="0" h="1770" w="1771">
                  <a:moveTo>
                    <a:pt x="873" y="0"/>
                  </a:moveTo>
                  <a:cubicBezTo>
                    <a:pt x="378" y="0"/>
                    <a:pt x="0" y="378"/>
                    <a:pt x="0" y="873"/>
                  </a:cubicBezTo>
                  <a:cubicBezTo>
                    <a:pt x="0" y="1369"/>
                    <a:pt x="378" y="1770"/>
                    <a:pt x="873" y="1770"/>
                  </a:cubicBezTo>
                  <a:cubicBezTo>
                    <a:pt x="1369" y="1770"/>
                    <a:pt x="1770" y="1369"/>
                    <a:pt x="1770" y="873"/>
                  </a:cubicBezTo>
                  <a:cubicBezTo>
                    <a:pt x="1770" y="378"/>
                    <a:pt x="1369" y="0"/>
                    <a:pt x="873"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4"/>
            <p:cNvSpPr/>
            <p:nvPr/>
          </p:nvSpPr>
          <p:spPr>
            <a:xfrm>
              <a:off x="3016183" y="4737901"/>
              <a:ext cx="186840" cy="186735"/>
            </a:xfrm>
            <a:custGeom>
              <a:rect b="b" l="l" r="r" t="t"/>
              <a:pathLst>
                <a:path extrusionOk="0" h="1770" w="1771">
                  <a:moveTo>
                    <a:pt x="874" y="0"/>
                  </a:moveTo>
                  <a:cubicBezTo>
                    <a:pt x="378" y="0"/>
                    <a:pt x="1" y="378"/>
                    <a:pt x="1" y="873"/>
                  </a:cubicBezTo>
                  <a:cubicBezTo>
                    <a:pt x="1" y="1369"/>
                    <a:pt x="378" y="1770"/>
                    <a:pt x="874" y="1770"/>
                  </a:cubicBezTo>
                  <a:cubicBezTo>
                    <a:pt x="1369" y="1770"/>
                    <a:pt x="1770" y="1369"/>
                    <a:pt x="1770" y="873"/>
                  </a:cubicBezTo>
                  <a:cubicBezTo>
                    <a:pt x="1770" y="378"/>
                    <a:pt x="1369" y="0"/>
                    <a:pt x="874"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4"/>
            <p:cNvSpPr/>
            <p:nvPr/>
          </p:nvSpPr>
          <p:spPr>
            <a:xfrm>
              <a:off x="3327408" y="4737901"/>
              <a:ext cx="186735" cy="186735"/>
            </a:xfrm>
            <a:custGeom>
              <a:rect b="b" l="l" r="r" t="t"/>
              <a:pathLst>
                <a:path extrusionOk="0" h="1770" w="1770">
                  <a:moveTo>
                    <a:pt x="873" y="0"/>
                  </a:moveTo>
                  <a:cubicBezTo>
                    <a:pt x="378" y="0"/>
                    <a:pt x="0" y="378"/>
                    <a:pt x="0" y="873"/>
                  </a:cubicBezTo>
                  <a:cubicBezTo>
                    <a:pt x="0" y="1369"/>
                    <a:pt x="378" y="1770"/>
                    <a:pt x="873" y="1770"/>
                  </a:cubicBezTo>
                  <a:cubicBezTo>
                    <a:pt x="1369" y="1770"/>
                    <a:pt x="1770" y="1369"/>
                    <a:pt x="1770" y="873"/>
                  </a:cubicBezTo>
                  <a:cubicBezTo>
                    <a:pt x="1770" y="378"/>
                    <a:pt x="1369" y="0"/>
                    <a:pt x="873"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4"/>
            <p:cNvSpPr/>
            <p:nvPr/>
          </p:nvSpPr>
          <p:spPr>
            <a:xfrm>
              <a:off x="3638528" y="4737901"/>
              <a:ext cx="186840" cy="186735"/>
            </a:xfrm>
            <a:custGeom>
              <a:rect b="b" l="l" r="r" t="t"/>
              <a:pathLst>
                <a:path extrusionOk="0" h="1770" w="1771">
                  <a:moveTo>
                    <a:pt x="874" y="0"/>
                  </a:moveTo>
                  <a:cubicBezTo>
                    <a:pt x="378" y="0"/>
                    <a:pt x="1" y="378"/>
                    <a:pt x="1" y="873"/>
                  </a:cubicBezTo>
                  <a:cubicBezTo>
                    <a:pt x="1" y="1369"/>
                    <a:pt x="378" y="1770"/>
                    <a:pt x="874" y="1770"/>
                  </a:cubicBezTo>
                  <a:cubicBezTo>
                    <a:pt x="1369" y="1770"/>
                    <a:pt x="1770" y="1369"/>
                    <a:pt x="1770" y="873"/>
                  </a:cubicBezTo>
                  <a:cubicBezTo>
                    <a:pt x="1770" y="378"/>
                    <a:pt x="1369" y="0"/>
                    <a:pt x="874"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34"/>
          <p:cNvGrpSpPr/>
          <p:nvPr/>
        </p:nvGrpSpPr>
        <p:grpSpPr>
          <a:xfrm>
            <a:off x="1167733" y="2134889"/>
            <a:ext cx="3734062" cy="311665"/>
            <a:chOff x="1167733" y="2134889"/>
            <a:chExt cx="3734062" cy="311665"/>
          </a:xfrm>
        </p:grpSpPr>
        <p:sp>
          <p:nvSpPr>
            <p:cNvPr id="1135" name="Google Shape;1135;p34"/>
            <p:cNvSpPr/>
            <p:nvPr/>
          </p:nvSpPr>
          <p:spPr>
            <a:xfrm>
              <a:off x="1167733" y="2134893"/>
              <a:ext cx="311225" cy="311661"/>
            </a:xfrm>
            <a:custGeom>
              <a:rect b="b" l="l" r="r" t="t"/>
              <a:pathLst>
                <a:path extrusionOk="0" h="5900" w="2950">
                  <a:moveTo>
                    <a:pt x="295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4"/>
            <p:cNvSpPr/>
            <p:nvPr/>
          </p:nvSpPr>
          <p:spPr>
            <a:xfrm>
              <a:off x="1167733" y="2134893"/>
              <a:ext cx="311225" cy="311661"/>
            </a:xfrm>
            <a:custGeom>
              <a:rect b="b" l="l" r="r" t="t"/>
              <a:pathLst>
                <a:path extrusionOk="0" fill="none" h="5900" w="2950">
                  <a:moveTo>
                    <a:pt x="295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4"/>
            <p:cNvSpPr/>
            <p:nvPr/>
          </p:nvSpPr>
          <p:spPr>
            <a:xfrm>
              <a:off x="1478852" y="2134893"/>
              <a:ext cx="106" cy="311661"/>
            </a:xfrm>
            <a:custGeom>
              <a:rect b="b" l="l" r="r" t="t"/>
              <a:pathLst>
                <a:path extrusionOk="0" h="5900" w="1">
                  <a:moveTo>
                    <a:pt x="1"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4"/>
            <p:cNvSpPr/>
            <p:nvPr/>
          </p:nvSpPr>
          <p:spPr>
            <a:xfrm>
              <a:off x="1478852" y="2134893"/>
              <a:ext cx="106" cy="311661"/>
            </a:xfrm>
            <a:custGeom>
              <a:rect b="b" l="l" r="r" t="t"/>
              <a:pathLst>
                <a:path extrusionOk="0" fill="none" h="5900" w="1">
                  <a:moveTo>
                    <a:pt x="1"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4"/>
            <p:cNvSpPr/>
            <p:nvPr/>
          </p:nvSpPr>
          <p:spPr>
            <a:xfrm>
              <a:off x="1478852" y="2134893"/>
              <a:ext cx="311331" cy="311661"/>
            </a:xfrm>
            <a:custGeom>
              <a:rect b="b" l="l" r="r" t="t"/>
              <a:pathLst>
                <a:path extrusionOk="0" h="5900" w="2951">
                  <a:moveTo>
                    <a:pt x="1"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4"/>
            <p:cNvSpPr/>
            <p:nvPr/>
          </p:nvSpPr>
          <p:spPr>
            <a:xfrm>
              <a:off x="1478852" y="2134893"/>
              <a:ext cx="311331" cy="311661"/>
            </a:xfrm>
            <a:custGeom>
              <a:rect b="b" l="l" r="r" t="t"/>
              <a:pathLst>
                <a:path extrusionOk="0" fill="none" h="5900" w="2951">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4"/>
            <p:cNvSpPr/>
            <p:nvPr/>
          </p:nvSpPr>
          <p:spPr>
            <a:xfrm>
              <a:off x="1478852" y="2134893"/>
              <a:ext cx="622450" cy="311661"/>
            </a:xfrm>
            <a:custGeom>
              <a:rect b="b" l="l" r="r" t="t"/>
              <a:pathLst>
                <a:path extrusionOk="0" h="5900" w="5900">
                  <a:moveTo>
                    <a:pt x="1"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4"/>
            <p:cNvSpPr/>
            <p:nvPr/>
          </p:nvSpPr>
          <p:spPr>
            <a:xfrm>
              <a:off x="1478852" y="2134893"/>
              <a:ext cx="622450" cy="311661"/>
            </a:xfrm>
            <a:custGeom>
              <a:rect b="b" l="l" r="r" t="t"/>
              <a:pathLst>
                <a:path extrusionOk="0" fill="none" h="5900" w="5900">
                  <a:moveTo>
                    <a:pt x="1"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4"/>
            <p:cNvSpPr/>
            <p:nvPr/>
          </p:nvSpPr>
          <p:spPr>
            <a:xfrm>
              <a:off x="1478852" y="2134893"/>
              <a:ext cx="933570" cy="311661"/>
            </a:xfrm>
            <a:custGeom>
              <a:rect b="b" l="l" r="r" t="t"/>
              <a:pathLst>
                <a:path extrusionOk="0" h="5900" w="8849">
                  <a:moveTo>
                    <a:pt x="1" y="5899"/>
                  </a:moveTo>
                  <a:lnTo>
                    <a:pt x="88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4"/>
            <p:cNvSpPr/>
            <p:nvPr/>
          </p:nvSpPr>
          <p:spPr>
            <a:xfrm>
              <a:off x="1478852" y="2134893"/>
              <a:ext cx="933570" cy="311661"/>
            </a:xfrm>
            <a:custGeom>
              <a:rect b="b" l="l" r="r" t="t"/>
              <a:pathLst>
                <a:path extrusionOk="0" fill="none" h="5900" w="8849">
                  <a:moveTo>
                    <a:pt x="1" y="5899"/>
                  </a:moveTo>
                  <a:lnTo>
                    <a:pt x="88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4"/>
            <p:cNvSpPr/>
            <p:nvPr/>
          </p:nvSpPr>
          <p:spPr>
            <a:xfrm>
              <a:off x="1478852" y="2134893"/>
              <a:ext cx="1244795" cy="311661"/>
            </a:xfrm>
            <a:custGeom>
              <a:rect b="b" l="l" r="r" t="t"/>
              <a:pathLst>
                <a:path extrusionOk="0" h="5900" w="11799">
                  <a:moveTo>
                    <a:pt x="1" y="5899"/>
                  </a:moveTo>
                  <a:lnTo>
                    <a:pt x="1179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4"/>
            <p:cNvSpPr/>
            <p:nvPr/>
          </p:nvSpPr>
          <p:spPr>
            <a:xfrm>
              <a:off x="1478852" y="2134893"/>
              <a:ext cx="1244795" cy="311661"/>
            </a:xfrm>
            <a:custGeom>
              <a:rect b="b" l="l" r="r" t="t"/>
              <a:pathLst>
                <a:path extrusionOk="0" fill="none" h="5900" w="11799">
                  <a:moveTo>
                    <a:pt x="1" y="5899"/>
                  </a:moveTo>
                  <a:lnTo>
                    <a:pt x="1179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4"/>
            <p:cNvSpPr/>
            <p:nvPr/>
          </p:nvSpPr>
          <p:spPr>
            <a:xfrm>
              <a:off x="1478852" y="2134893"/>
              <a:ext cx="1555914" cy="311661"/>
            </a:xfrm>
            <a:custGeom>
              <a:rect b="b" l="l" r="r" t="t"/>
              <a:pathLst>
                <a:path extrusionOk="0" h="5900" w="14748">
                  <a:moveTo>
                    <a:pt x="1" y="5899"/>
                  </a:moveTo>
                  <a:lnTo>
                    <a:pt x="1474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4"/>
            <p:cNvSpPr/>
            <p:nvPr/>
          </p:nvSpPr>
          <p:spPr>
            <a:xfrm>
              <a:off x="1478852" y="2134893"/>
              <a:ext cx="1555914" cy="311661"/>
            </a:xfrm>
            <a:custGeom>
              <a:rect b="b" l="l" r="r" t="t"/>
              <a:pathLst>
                <a:path extrusionOk="0" fill="none" h="5900" w="14748">
                  <a:moveTo>
                    <a:pt x="1" y="5899"/>
                  </a:moveTo>
                  <a:lnTo>
                    <a:pt x="1474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4"/>
            <p:cNvSpPr/>
            <p:nvPr/>
          </p:nvSpPr>
          <p:spPr>
            <a:xfrm>
              <a:off x="1167733" y="2134893"/>
              <a:ext cx="622450" cy="311661"/>
            </a:xfrm>
            <a:custGeom>
              <a:rect b="b" l="l" r="r" t="t"/>
              <a:pathLst>
                <a:path extrusionOk="0" h="5900" w="5900">
                  <a:moveTo>
                    <a:pt x="589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4"/>
            <p:cNvSpPr/>
            <p:nvPr/>
          </p:nvSpPr>
          <p:spPr>
            <a:xfrm>
              <a:off x="1167733" y="2134893"/>
              <a:ext cx="622450" cy="311661"/>
            </a:xfrm>
            <a:custGeom>
              <a:rect b="b" l="l" r="r" t="t"/>
              <a:pathLst>
                <a:path extrusionOk="0" fill="none" h="5900" w="5900">
                  <a:moveTo>
                    <a:pt x="589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4"/>
            <p:cNvSpPr/>
            <p:nvPr/>
          </p:nvSpPr>
          <p:spPr>
            <a:xfrm>
              <a:off x="1478852" y="2134893"/>
              <a:ext cx="311331" cy="311661"/>
            </a:xfrm>
            <a:custGeom>
              <a:rect b="b" l="l" r="r" t="t"/>
              <a:pathLst>
                <a:path extrusionOk="0" h="5900" w="2951">
                  <a:moveTo>
                    <a:pt x="295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4"/>
            <p:cNvSpPr/>
            <p:nvPr/>
          </p:nvSpPr>
          <p:spPr>
            <a:xfrm>
              <a:off x="1478852" y="2134893"/>
              <a:ext cx="311331" cy="311661"/>
            </a:xfrm>
            <a:custGeom>
              <a:rect b="b" l="l" r="r" t="t"/>
              <a:pathLst>
                <a:path extrusionOk="0" fill="none" h="5900" w="2951">
                  <a:moveTo>
                    <a:pt x="295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4"/>
            <p:cNvSpPr/>
            <p:nvPr/>
          </p:nvSpPr>
          <p:spPr>
            <a:xfrm>
              <a:off x="1790077" y="2134893"/>
              <a:ext cx="106" cy="311661"/>
            </a:xfrm>
            <a:custGeom>
              <a:rect b="b" l="l" r="r" t="t"/>
              <a:pathLst>
                <a:path extrusionOk="0" h="5900" w="1">
                  <a:moveTo>
                    <a:pt x="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4"/>
            <p:cNvSpPr/>
            <p:nvPr/>
          </p:nvSpPr>
          <p:spPr>
            <a:xfrm>
              <a:off x="1790077" y="2134893"/>
              <a:ext cx="106" cy="311661"/>
            </a:xfrm>
            <a:custGeom>
              <a:rect b="b" l="l" r="r" t="t"/>
              <a:pathLst>
                <a:path extrusionOk="0" fill="none" h="5900" w="1">
                  <a:moveTo>
                    <a:pt x="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4"/>
            <p:cNvSpPr/>
            <p:nvPr/>
          </p:nvSpPr>
          <p:spPr>
            <a:xfrm>
              <a:off x="1790077" y="2134893"/>
              <a:ext cx="311225" cy="311661"/>
            </a:xfrm>
            <a:custGeom>
              <a:rect b="b" l="l" r="r" t="t"/>
              <a:pathLst>
                <a:path extrusionOk="0" h="5900" w="2950">
                  <a:moveTo>
                    <a:pt x="0" y="5899"/>
                  </a:moveTo>
                  <a:lnTo>
                    <a:pt x="29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4"/>
            <p:cNvSpPr/>
            <p:nvPr/>
          </p:nvSpPr>
          <p:spPr>
            <a:xfrm>
              <a:off x="1790077" y="2134893"/>
              <a:ext cx="311225" cy="311661"/>
            </a:xfrm>
            <a:custGeom>
              <a:rect b="b" l="l" r="r" t="t"/>
              <a:pathLst>
                <a:path extrusionOk="0" fill="none" h="5900" w="2950">
                  <a:moveTo>
                    <a:pt x="0" y="5899"/>
                  </a:moveTo>
                  <a:lnTo>
                    <a:pt x="29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4"/>
            <p:cNvSpPr/>
            <p:nvPr/>
          </p:nvSpPr>
          <p:spPr>
            <a:xfrm>
              <a:off x="1790077" y="2134893"/>
              <a:ext cx="622345" cy="311661"/>
            </a:xfrm>
            <a:custGeom>
              <a:rect b="b" l="l" r="r" t="t"/>
              <a:pathLst>
                <a:path extrusionOk="0" h="5900" w="5899">
                  <a:moveTo>
                    <a:pt x="0"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4"/>
            <p:cNvSpPr/>
            <p:nvPr/>
          </p:nvSpPr>
          <p:spPr>
            <a:xfrm>
              <a:off x="1790077" y="2134893"/>
              <a:ext cx="622345" cy="311661"/>
            </a:xfrm>
            <a:custGeom>
              <a:rect b="b" l="l" r="r" t="t"/>
              <a:pathLst>
                <a:path extrusionOk="0" fill="none" h="5900" w="5899">
                  <a:moveTo>
                    <a:pt x="0"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4"/>
            <p:cNvSpPr/>
            <p:nvPr/>
          </p:nvSpPr>
          <p:spPr>
            <a:xfrm>
              <a:off x="1790077" y="2134893"/>
              <a:ext cx="933570" cy="311661"/>
            </a:xfrm>
            <a:custGeom>
              <a:rect b="b" l="l" r="r" t="t"/>
              <a:pathLst>
                <a:path extrusionOk="0" h="5900" w="8849">
                  <a:moveTo>
                    <a:pt x="0" y="5899"/>
                  </a:moveTo>
                  <a:lnTo>
                    <a:pt x="884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4"/>
            <p:cNvSpPr/>
            <p:nvPr/>
          </p:nvSpPr>
          <p:spPr>
            <a:xfrm>
              <a:off x="1790077" y="2134893"/>
              <a:ext cx="933570" cy="311661"/>
            </a:xfrm>
            <a:custGeom>
              <a:rect b="b" l="l" r="r" t="t"/>
              <a:pathLst>
                <a:path extrusionOk="0" fill="none" h="5900" w="8849">
                  <a:moveTo>
                    <a:pt x="0" y="5899"/>
                  </a:moveTo>
                  <a:lnTo>
                    <a:pt x="884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4"/>
            <p:cNvSpPr/>
            <p:nvPr/>
          </p:nvSpPr>
          <p:spPr>
            <a:xfrm>
              <a:off x="1790077" y="2134893"/>
              <a:ext cx="1244689" cy="311661"/>
            </a:xfrm>
            <a:custGeom>
              <a:rect b="b" l="l" r="r" t="t"/>
              <a:pathLst>
                <a:path extrusionOk="0" h="5900" w="11798">
                  <a:moveTo>
                    <a:pt x="0" y="5899"/>
                  </a:moveTo>
                  <a:lnTo>
                    <a:pt x="1179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4"/>
            <p:cNvSpPr/>
            <p:nvPr/>
          </p:nvSpPr>
          <p:spPr>
            <a:xfrm>
              <a:off x="1790077" y="2134893"/>
              <a:ext cx="1244689" cy="311661"/>
            </a:xfrm>
            <a:custGeom>
              <a:rect b="b" l="l" r="r" t="t"/>
              <a:pathLst>
                <a:path extrusionOk="0" fill="none" h="5900" w="11798">
                  <a:moveTo>
                    <a:pt x="0" y="5899"/>
                  </a:moveTo>
                  <a:lnTo>
                    <a:pt x="1179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4"/>
            <p:cNvSpPr/>
            <p:nvPr/>
          </p:nvSpPr>
          <p:spPr>
            <a:xfrm>
              <a:off x="1167733" y="2134893"/>
              <a:ext cx="933570" cy="311661"/>
            </a:xfrm>
            <a:custGeom>
              <a:rect b="b" l="l" r="r" t="t"/>
              <a:pathLst>
                <a:path extrusionOk="0" h="5900" w="8849">
                  <a:moveTo>
                    <a:pt x="8848"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4"/>
            <p:cNvSpPr/>
            <p:nvPr/>
          </p:nvSpPr>
          <p:spPr>
            <a:xfrm>
              <a:off x="1167733" y="2134893"/>
              <a:ext cx="933570" cy="311661"/>
            </a:xfrm>
            <a:custGeom>
              <a:rect b="b" l="l" r="r" t="t"/>
              <a:pathLst>
                <a:path extrusionOk="0" fill="none" h="5900" w="8849">
                  <a:moveTo>
                    <a:pt x="8848"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4"/>
            <p:cNvSpPr/>
            <p:nvPr/>
          </p:nvSpPr>
          <p:spPr>
            <a:xfrm>
              <a:off x="1478852" y="2134893"/>
              <a:ext cx="622450" cy="311661"/>
            </a:xfrm>
            <a:custGeom>
              <a:rect b="b" l="l" r="r" t="t"/>
              <a:pathLst>
                <a:path extrusionOk="0" h="5900" w="5900">
                  <a:moveTo>
                    <a:pt x="5899"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4"/>
            <p:cNvSpPr/>
            <p:nvPr/>
          </p:nvSpPr>
          <p:spPr>
            <a:xfrm>
              <a:off x="1478852" y="2134893"/>
              <a:ext cx="622450" cy="311661"/>
            </a:xfrm>
            <a:custGeom>
              <a:rect b="b" l="l" r="r" t="t"/>
              <a:pathLst>
                <a:path extrusionOk="0" fill="none" h="5900" w="5900">
                  <a:moveTo>
                    <a:pt x="5899"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4"/>
            <p:cNvSpPr/>
            <p:nvPr/>
          </p:nvSpPr>
          <p:spPr>
            <a:xfrm>
              <a:off x="1790077" y="2134893"/>
              <a:ext cx="311225" cy="311661"/>
            </a:xfrm>
            <a:custGeom>
              <a:rect b="b" l="l" r="r" t="t"/>
              <a:pathLst>
                <a:path extrusionOk="0" h="5900" w="2950">
                  <a:moveTo>
                    <a:pt x="294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4"/>
            <p:cNvSpPr/>
            <p:nvPr/>
          </p:nvSpPr>
          <p:spPr>
            <a:xfrm>
              <a:off x="1790077" y="2134893"/>
              <a:ext cx="311225" cy="311661"/>
            </a:xfrm>
            <a:custGeom>
              <a:rect b="b" l="l" r="r" t="t"/>
              <a:pathLst>
                <a:path extrusionOk="0" fill="none" h="5900" w="2950">
                  <a:moveTo>
                    <a:pt x="294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4"/>
            <p:cNvSpPr/>
            <p:nvPr/>
          </p:nvSpPr>
          <p:spPr>
            <a:xfrm>
              <a:off x="2101197" y="2134893"/>
              <a:ext cx="106" cy="311661"/>
            </a:xfrm>
            <a:custGeom>
              <a:rect b="b" l="l" r="r" t="t"/>
              <a:pathLst>
                <a:path extrusionOk="0" h="5900" w="1">
                  <a:moveTo>
                    <a:pt x="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4"/>
            <p:cNvSpPr/>
            <p:nvPr/>
          </p:nvSpPr>
          <p:spPr>
            <a:xfrm>
              <a:off x="2101197" y="2134893"/>
              <a:ext cx="106" cy="311661"/>
            </a:xfrm>
            <a:custGeom>
              <a:rect b="b" l="l" r="r" t="t"/>
              <a:pathLst>
                <a:path extrusionOk="0" fill="none" h="5900" w="1">
                  <a:moveTo>
                    <a:pt x="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4"/>
            <p:cNvSpPr/>
            <p:nvPr/>
          </p:nvSpPr>
          <p:spPr>
            <a:xfrm>
              <a:off x="2101197" y="2134893"/>
              <a:ext cx="311225" cy="311661"/>
            </a:xfrm>
            <a:custGeom>
              <a:rect b="b" l="l" r="r" t="t"/>
              <a:pathLst>
                <a:path extrusionOk="0" h="5900" w="2950">
                  <a:moveTo>
                    <a:pt x="0"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4"/>
            <p:cNvSpPr/>
            <p:nvPr/>
          </p:nvSpPr>
          <p:spPr>
            <a:xfrm>
              <a:off x="2101197" y="2134893"/>
              <a:ext cx="311225" cy="311661"/>
            </a:xfrm>
            <a:custGeom>
              <a:rect b="b" l="l" r="r" t="t"/>
              <a:pathLst>
                <a:path extrusionOk="0" fill="none" h="5900" w="2950">
                  <a:moveTo>
                    <a:pt x="0"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4"/>
            <p:cNvSpPr/>
            <p:nvPr/>
          </p:nvSpPr>
          <p:spPr>
            <a:xfrm>
              <a:off x="2101197" y="2134893"/>
              <a:ext cx="622450" cy="311661"/>
            </a:xfrm>
            <a:custGeom>
              <a:rect b="b" l="l" r="r" t="t"/>
              <a:pathLst>
                <a:path extrusionOk="0" h="5900" w="5900">
                  <a:moveTo>
                    <a:pt x="0"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4"/>
            <p:cNvSpPr/>
            <p:nvPr/>
          </p:nvSpPr>
          <p:spPr>
            <a:xfrm>
              <a:off x="2101197" y="2134893"/>
              <a:ext cx="622450" cy="311661"/>
            </a:xfrm>
            <a:custGeom>
              <a:rect b="b" l="l" r="r" t="t"/>
              <a:pathLst>
                <a:path extrusionOk="0" fill="none" h="5900" w="5900">
                  <a:moveTo>
                    <a:pt x="0"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4"/>
            <p:cNvSpPr/>
            <p:nvPr/>
          </p:nvSpPr>
          <p:spPr>
            <a:xfrm>
              <a:off x="2101197" y="2134893"/>
              <a:ext cx="933570" cy="311661"/>
            </a:xfrm>
            <a:custGeom>
              <a:rect b="b" l="l" r="r" t="t"/>
              <a:pathLst>
                <a:path extrusionOk="0" h="5900" w="8849">
                  <a:moveTo>
                    <a:pt x="0" y="5899"/>
                  </a:moveTo>
                  <a:lnTo>
                    <a:pt x="88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4"/>
            <p:cNvSpPr/>
            <p:nvPr/>
          </p:nvSpPr>
          <p:spPr>
            <a:xfrm>
              <a:off x="2101197" y="2134893"/>
              <a:ext cx="933570" cy="311661"/>
            </a:xfrm>
            <a:custGeom>
              <a:rect b="b" l="l" r="r" t="t"/>
              <a:pathLst>
                <a:path extrusionOk="0" fill="none" h="5900" w="8849">
                  <a:moveTo>
                    <a:pt x="0" y="5899"/>
                  </a:moveTo>
                  <a:lnTo>
                    <a:pt x="88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4"/>
            <p:cNvSpPr/>
            <p:nvPr/>
          </p:nvSpPr>
          <p:spPr>
            <a:xfrm>
              <a:off x="1167733" y="2134893"/>
              <a:ext cx="1244689" cy="311661"/>
            </a:xfrm>
            <a:custGeom>
              <a:rect b="b" l="l" r="r" t="t"/>
              <a:pathLst>
                <a:path extrusionOk="0" h="5900" w="11798">
                  <a:moveTo>
                    <a:pt x="11798"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4"/>
            <p:cNvSpPr/>
            <p:nvPr/>
          </p:nvSpPr>
          <p:spPr>
            <a:xfrm>
              <a:off x="1167733" y="2134893"/>
              <a:ext cx="1244689" cy="311661"/>
            </a:xfrm>
            <a:custGeom>
              <a:rect b="b" l="l" r="r" t="t"/>
              <a:pathLst>
                <a:path extrusionOk="0" fill="none" h="5900" w="11798">
                  <a:moveTo>
                    <a:pt x="11798"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4"/>
            <p:cNvSpPr/>
            <p:nvPr/>
          </p:nvSpPr>
          <p:spPr>
            <a:xfrm>
              <a:off x="1478852" y="2134893"/>
              <a:ext cx="933570" cy="311661"/>
            </a:xfrm>
            <a:custGeom>
              <a:rect b="b" l="l" r="r" t="t"/>
              <a:pathLst>
                <a:path extrusionOk="0" h="5900" w="8849">
                  <a:moveTo>
                    <a:pt x="8849"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4"/>
            <p:cNvSpPr/>
            <p:nvPr/>
          </p:nvSpPr>
          <p:spPr>
            <a:xfrm>
              <a:off x="1478852" y="2134893"/>
              <a:ext cx="933570" cy="311661"/>
            </a:xfrm>
            <a:custGeom>
              <a:rect b="b" l="l" r="r" t="t"/>
              <a:pathLst>
                <a:path extrusionOk="0" fill="none" h="5900" w="8849">
                  <a:moveTo>
                    <a:pt x="8849"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4"/>
            <p:cNvSpPr/>
            <p:nvPr/>
          </p:nvSpPr>
          <p:spPr>
            <a:xfrm>
              <a:off x="1790077" y="2134893"/>
              <a:ext cx="622345" cy="311661"/>
            </a:xfrm>
            <a:custGeom>
              <a:rect b="b" l="l" r="r" t="t"/>
              <a:pathLst>
                <a:path extrusionOk="0" h="5900" w="5899">
                  <a:moveTo>
                    <a:pt x="589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4"/>
            <p:cNvSpPr/>
            <p:nvPr/>
          </p:nvSpPr>
          <p:spPr>
            <a:xfrm>
              <a:off x="1790077" y="2134893"/>
              <a:ext cx="622345" cy="311661"/>
            </a:xfrm>
            <a:custGeom>
              <a:rect b="b" l="l" r="r" t="t"/>
              <a:pathLst>
                <a:path extrusionOk="0" fill="none" h="5900" w="5899">
                  <a:moveTo>
                    <a:pt x="589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4"/>
            <p:cNvSpPr/>
            <p:nvPr/>
          </p:nvSpPr>
          <p:spPr>
            <a:xfrm>
              <a:off x="2101197" y="2134893"/>
              <a:ext cx="311225" cy="311661"/>
            </a:xfrm>
            <a:custGeom>
              <a:rect b="b" l="l" r="r" t="t"/>
              <a:pathLst>
                <a:path extrusionOk="0" h="5900" w="2950">
                  <a:moveTo>
                    <a:pt x="295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4"/>
            <p:cNvSpPr/>
            <p:nvPr/>
          </p:nvSpPr>
          <p:spPr>
            <a:xfrm>
              <a:off x="2101197" y="2134893"/>
              <a:ext cx="311225" cy="311661"/>
            </a:xfrm>
            <a:custGeom>
              <a:rect b="b" l="l" r="r" t="t"/>
              <a:pathLst>
                <a:path extrusionOk="0" fill="none" h="5900" w="2950">
                  <a:moveTo>
                    <a:pt x="295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4"/>
            <p:cNvSpPr/>
            <p:nvPr/>
          </p:nvSpPr>
          <p:spPr>
            <a:xfrm>
              <a:off x="2412316" y="2134893"/>
              <a:ext cx="106" cy="311661"/>
            </a:xfrm>
            <a:custGeom>
              <a:rect b="b" l="l" r="r" t="t"/>
              <a:pathLst>
                <a:path extrusionOk="0" h="5900" w="1">
                  <a:moveTo>
                    <a:pt x="1"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4"/>
            <p:cNvSpPr/>
            <p:nvPr/>
          </p:nvSpPr>
          <p:spPr>
            <a:xfrm>
              <a:off x="2412316" y="2134893"/>
              <a:ext cx="106" cy="311661"/>
            </a:xfrm>
            <a:custGeom>
              <a:rect b="b" l="l" r="r" t="t"/>
              <a:pathLst>
                <a:path extrusionOk="0" fill="none" h="5900" w="1">
                  <a:moveTo>
                    <a:pt x="1"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4"/>
            <p:cNvSpPr/>
            <p:nvPr/>
          </p:nvSpPr>
          <p:spPr>
            <a:xfrm>
              <a:off x="2412316" y="2134893"/>
              <a:ext cx="311331" cy="311661"/>
            </a:xfrm>
            <a:custGeom>
              <a:rect b="b" l="l" r="r" t="t"/>
              <a:pathLst>
                <a:path extrusionOk="0" h="5900" w="2951">
                  <a:moveTo>
                    <a:pt x="1"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4"/>
            <p:cNvSpPr/>
            <p:nvPr/>
          </p:nvSpPr>
          <p:spPr>
            <a:xfrm>
              <a:off x="2412316" y="2134893"/>
              <a:ext cx="311331" cy="311661"/>
            </a:xfrm>
            <a:custGeom>
              <a:rect b="b" l="l" r="r" t="t"/>
              <a:pathLst>
                <a:path extrusionOk="0" fill="none" h="5900" w="2951">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4"/>
            <p:cNvSpPr/>
            <p:nvPr/>
          </p:nvSpPr>
          <p:spPr>
            <a:xfrm>
              <a:off x="2412316" y="2134893"/>
              <a:ext cx="622450" cy="311661"/>
            </a:xfrm>
            <a:custGeom>
              <a:rect b="b" l="l" r="r" t="t"/>
              <a:pathLst>
                <a:path extrusionOk="0" h="5900" w="5900">
                  <a:moveTo>
                    <a:pt x="1" y="5899"/>
                  </a:moveTo>
                  <a:lnTo>
                    <a:pt x="590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4"/>
            <p:cNvSpPr/>
            <p:nvPr/>
          </p:nvSpPr>
          <p:spPr>
            <a:xfrm>
              <a:off x="2412316" y="2134893"/>
              <a:ext cx="622450" cy="311661"/>
            </a:xfrm>
            <a:custGeom>
              <a:rect b="b" l="l" r="r" t="t"/>
              <a:pathLst>
                <a:path extrusionOk="0" fill="none" h="5900" w="5900">
                  <a:moveTo>
                    <a:pt x="1" y="5899"/>
                  </a:moveTo>
                  <a:lnTo>
                    <a:pt x="590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4"/>
            <p:cNvSpPr/>
            <p:nvPr/>
          </p:nvSpPr>
          <p:spPr>
            <a:xfrm>
              <a:off x="1167733" y="2134893"/>
              <a:ext cx="1555914" cy="311661"/>
            </a:xfrm>
            <a:custGeom>
              <a:rect b="b" l="l" r="r" t="t"/>
              <a:pathLst>
                <a:path extrusionOk="0" h="5900" w="14748">
                  <a:moveTo>
                    <a:pt x="14747"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4"/>
            <p:cNvSpPr/>
            <p:nvPr/>
          </p:nvSpPr>
          <p:spPr>
            <a:xfrm>
              <a:off x="1167733" y="2134893"/>
              <a:ext cx="1555914" cy="311661"/>
            </a:xfrm>
            <a:custGeom>
              <a:rect b="b" l="l" r="r" t="t"/>
              <a:pathLst>
                <a:path extrusionOk="0" fill="none" h="5900" w="14748">
                  <a:moveTo>
                    <a:pt x="14747"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4"/>
            <p:cNvSpPr/>
            <p:nvPr/>
          </p:nvSpPr>
          <p:spPr>
            <a:xfrm>
              <a:off x="1478852" y="2134893"/>
              <a:ext cx="1244795" cy="311661"/>
            </a:xfrm>
            <a:custGeom>
              <a:rect b="b" l="l" r="r" t="t"/>
              <a:pathLst>
                <a:path extrusionOk="0" h="5900" w="11799">
                  <a:moveTo>
                    <a:pt x="11798"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4"/>
            <p:cNvSpPr/>
            <p:nvPr/>
          </p:nvSpPr>
          <p:spPr>
            <a:xfrm>
              <a:off x="1478852" y="2134893"/>
              <a:ext cx="1244795" cy="311661"/>
            </a:xfrm>
            <a:custGeom>
              <a:rect b="b" l="l" r="r" t="t"/>
              <a:pathLst>
                <a:path extrusionOk="0" fill="none" h="5900" w="11799">
                  <a:moveTo>
                    <a:pt x="11798"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4"/>
            <p:cNvSpPr/>
            <p:nvPr/>
          </p:nvSpPr>
          <p:spPr>
            <a:xfrm>
              <a:off x="1790077" y="2134893"/>
              <a:ext cx="933570" cy="311661"/>
            </a:xfrm>
            <a:custGeom>
              <a:rect b="b" l="l" r="r" t="t"/>
              <a:pathLst>
                <a:path extrusionOk="0" h="5900" w="8849">
                  <a:moveTo>
                    <a:pt x="8848"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4"/>
            <p:cNvSpPr/>
            <p:nvPr/>
          </p:nvSpPr>
          <p:spPr>
            <a:xfrm>
              <a:off x="1790077" y="2134893"/>
              <a:ext cx="933570" cy="311661"/>
            </a:xfrm>
            <a:custGeom>
              <a:rect b="b" l="l" r="r" t="t"/>
              <a:pathLst>
                <a:path extrusionOk="0" fill="none" h="5900" w="8849">
                  <a:moveTo>
                    <a:pt x="8848"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4"/>
            <p:cNvSpPr/>
            <p:nvPr/>
          </p:nvSpPr>
          <p:spPr>
            <a:xfrm>
              <a:off x="2101197" y="2134893"/>
              <a:ext cx="622450" cy="311661"/>
            </a:xfrm>
            <a:custGeom>
              <a:rect b="b" l="l" r="r" t="t"/>
              <a:pathLst>
                <a:path extrusionOk="0" h="5900" w="5900">
                  <a:moveTo>
                    <a:pt x="589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4"/>
            <p:cNvSpPr/>
            <p:nvPr/>
          </p:nvSpPr>
          <p:spPr>
            <a:xfrm>
              <a:off x="2101197" y="2134893"/>
              <a:ext cx="622450" cy="311661"/>
            </a:xfrm>
            <a:custGeom>
              <a:rect b="b" l="l" r="r" t="t"/>
              <a:pathLst>
                <a:path extrusionOk="0" fill="none" h="5900" w="5900">
                  <a:moveTo>
                    <a:pt x="589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4"/>
            <p:cNvSpPr/>
            <p:nvPr/>
          </p:nvSpPr>
          <p:spPr>
            <a:xfrm>
              <a:off x="2412316" y="2134893"/>
              <a:ext cx="311331" cy="311661"/>
            </a:xfrm>
            <a:custGeom>
              <a:rect b="b" l="l" r="r" t="t"/>
              <a:pathLst>
                <a:path extrusionOk="0" h="5900" w="2951">
                  <a:moveTo>
                    <a:pt x="295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4"/>
            <p:cNvSpPr/>
            <p:nvPr/>
          </p:nvSpPr>
          <p:spPr>
            <a:xfrm>
              <a:off x="2412316" y="2134893"/>
              <a:ext cx="311331" cy="311661"/>
            </a:xfrm>
            <a:custGeom>
              <a:rect b="b" l="l" r="r" t="t"/>
              <a:pathLst>
                <a:path extrusionOk="0" fill="none" h="5900" w="2951">
                  <a:moveTo>
                    <a:pt x="295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4"/>
            <p:cNvSpPr/>
            <p:nvPr/>
          </p:nvSpPr>
          <p:spPr>
            <a:xfrm>
              <a:off x="2723541" y="2134893"/>
              <a:ext cx="106" cy="311661"/>
            </a:xfrm>
            <a:custGeom>
              <a:rect b="b" l="l" r="r" t="t"/>
              <a:pathLst>
                <a:path extrusionOk="0" h="5900" w="1">
                  <a:moveTo>
                    <a:pt x="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4"/>
            <p:cNvSpPr/>
            <p:nvPr/>
          </p:nvSpPr>
          <p:spPr>
            <a:xfrm>
              <a:off x="2723541" y="2134893"/>
              <a:ext cx="106" cy="311661"/>
            </a:xfrm>
            <a:custGeom>
              <a:rect b="b" l="l" r="r" t="t"/>
              <a:pathLst>
                <a:path extrusionOk="0" fill="none" h="5900" w="1">
                  <a:moveTo>
                    <a:pt x="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4"/>
            <p:cNvSpPr/>
            <p:nvPr/>
          </p:nvSpPr>
          <p:spPr>
            <a:xfrm>
              <a:off x="2723541" y="2134893"/>
              <a:ext cx="311225" cy="311661"/>
            </a:xfrm>
            <a:custGeom>
              <a:rect b="b" l="l" r="r" t="t"/>
              <a:pathLst>
                <a:path extrusionOk="0" h="5900" w="2950">
                  <a:moveTo>
                    <a:pt x="0"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4"/>
            <p:cNvSpPr/>
            <p:nvPr/>
          </p:nvSpPr>
          <p:spPr>
            <a:xfrm>
              <a:off x="2723541" y="2134893"/>
              <a:ext cx="311225" cy="311661"/>
            </a:xfrm>
            <a:custGeom>
              <a:rect b="b" l="l" r="r" t="t"/>
              <a:pathLst>
                <a:path extrusionOk="0" fill="none" h="5900" w="2950">
                  <a:moveTo>
                    <a:pt x="0"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4"/>
            <p:cNvSpPr/>
            <p:nvPr/>
          </p:nvSpPr>
          <p:spPr>
            <a:xfrm>
              <a:off x="1167733" y="2134893"/>
              <a:ext cx="1867034" cy="311661"/>
            </a:xfrm>
            <a:custGeom>
              <a:rect b="b" l="l" r="r" t="t"/>
              <a:pathLst>
                <a:path extrusionOk="0" h="5900" w="17697">
                  <a:moveTo>
                    <a:pt x="17697"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4"/>
            <p:cNvSpPr/>
            <p:nvPr/>
          </p:nvSpPr>
          <p:spPr>
            <a:xfrm>
              <a:off x="1167733" y="2134893"/>
              <a:ext cx="1867034" cy="311661"/>
            </a:xfrm>
            <a:custGeom>
              <a:rect b="b" l="l" r="r" t="t"/>
              <a:pathLst>
                <a:path extrusionOk="0" fill="none" h="5900" w="17697">
                  <a:moveTo>
                    <a:pt x="17697"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4"/>
            <p:cNvSpPr/>
            <p:nvPr/>
          </p:nvSpPr>
          <p:spPr>
            <a:xfrm>
              <a:off x="1478852" y="2134893"/>
              <a:ext cx="1555914" cy="311661"/>
            </a:xfrm>
            <a:custGeom>
              <a:rect b="b" l="l" r="r" t="t"/>
              <a:pathLst>
                <a:path extrusionOk="0" h="5900" w="14748">
                  <a:moveTo>
                    <a:pt x="14748"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4"/>
            <p:cNvSpPr/>
            <p:nvPr/>
          </p:nvSpPr>
          <p:spPr>
            <a:xfrm>
              <a:off x="1478852" y="2134893"/>
              <a:ext cx="1555914" cy="311661"/>
            </a:xfrm>
            <a:custGeom>
              <a:rect b="b" l="l" r="r" t="t"/>
              <a:pathLst>
                <a:path extrusionOk="0" fill="none" h="5900" w="14748">
                  <a:moveTo>
                    <a:pt x="14748"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4"/>
            <p:cNvSpPr/>
            <p:nvPr/>
          </p:nvSpPr>
          <p:spPr>
            <a:xfrm>
              <a:off x="1790077" y="2134893"/>
              <a:ext cx="1244689" cy="311661"/>
            </a:xfrm>
            <a:custGeom>
              <a:rect b="b" l="l" r="r" t="t"/>
              <a:pathLst>
                <a:path extrusionOk="0" h="5900" w="11798">
                  <a:moveTo>
                    <a:pt x="11798"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4"/>
            <p:cNvSpPr/>
            <p:nvPr/>
          </p:nvSpPr>
          <p:spPr>
            <a:xfrm>
              <a:off x="1790077" y="2134893"/>
              <a:ext cx="1244689" cy="311661"/>
            </a:xfrm>
            <a:custGeom>
              <a:rect b="b" l="l" r="r" t="t"/>
              <a:pathLst>
                <a:path extrusionOk="0" fill="none" h="5900" w="11798">
                  <a:moveTo>
                    <a:pt x="11798"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4"/>
            <p:cNvSpPr/>
            <p:nvPr/>
          </p:nvSpPr>
          <p:spPr>
            <a:xfrm>
              <a:off x="2101197" y="2134893"/>
              <a:ext cx="933570" cy="311661"/>
            </a:xfrm>
            <a:custGeom>
              <a:rect b="b" l="l" r="r" t="t"/>
              <a:pathLst>
                <a:path extrusionOk="0" h="5900" w="8849">
                  <a:moveTo>
                    <a:pt x="884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4"/>
            <p:cNvSpPr/>
            <p:nvPr/>
          </p:nvSpPr>
          <p:spPr>
            <a:xfrm>
              <a:off x="2101197" y="2134893"/>
              <a:ext cx="933570" cy="311661"/>
            </a:xfrm>
            <a:custGeom>
              <a:rect b="b" l="l" r="r" t="t"/>
              <a:pathLst>
                <a:path extrusionOk="0" fill="none" h="5900" w="8849">
                  <a:moveTo>
                    <a:pt x="884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4"/>
            <p:cNvSpPr/>
            <p:nvPr/>
          </p:nvSpPr>
          <p:spPr>
            <a:xfrm>
              <a:off x="2412316" y="2134893"/>
              <a:ext cx="622450" cy="311661"/>
            </a:xfrm>
            <a:custGeom>
              <a:rect b="b" l="l" r="r" t="t"/>
              <a:pathLst>
                <a:path extrusionOk="0" h="5900" w="5900">
                  <a:moveTo>
                    <a:pt x="590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4"/>
            <p:cNvSpPr/>
            <p:nvPr/>
          </p:nvSpPr>
          <p:spPr>
            <a:xfrm>
              <a:off x="2412316" y="2134893"/>
              <a:ext cx="622450" cy="311661"/>
            </a:xfrm>
            <a:custGeom>
              <a:rect b="b" l="l" r="r" t="t"/>
              <a:pathLst>
                <a:path extrusionOk="0" fill="none" h="5900" w="5900">
                  <a:moveTo>
                    <a:pt x="590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4"/>
            <p:cNvSpPr/>
            <p:nvPr/>
          </p:nvSpPr>
          <p:spPr>
            <a:xfrm>
              <a:off x="2723541" y="2134893"/>
              <a:ext cx="311225" cy="311661"/>
            </a:xfrm>
            <a:custGeom>
              <a:rect b="b" l="l" r="r" t="t"/>
              <a:pathLst>
                <a:path extrusionOk="0" h="5900" w="2950">
                  <a:moveTo>
                    <a:pt x="295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4"/>
            <p:cNvSpPr/>
            <p:nvPr/>
          </p:nvSpPr>
          <p:spPr>
            <a:xfrm>
              <a:off x="2723541" y="2134893"/>
              <a:ext cx="311225" cy="311661"/>
            </a:xfrm>
            <a:custGeom>
              <a:rect b="b" l="l" r="r" t="t"/>
              <a:pathLst>
                <a:path extrusionOk="0" fill="none" h="5900" w="2950">
                  <a:moveTo>
                    <a:pt x="295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4"/>
            <p:cNvSpPr/>
            <p:nvPr/>
          </p:nvSpPr>
          <p:spPr>
            <a:xfrm>
              <a:off x="3034661" y="2134893"/>
              <a:ext cx="106" cy="311661"/>
            </a:xfrm>
            <a:custGeom>
              <a:rect b="b" l="l" r="r" t="t"/>
              <a:pathLst>
                <a:path extrusionOk="0" h="5900" w="1">
                  <a:moveTo>
                    <a:pt x="1"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4"/>
            <p:cNvSpPr/>
            <p:nvPr/>
          </p:nvSpPr>
          <p:spPr>
            <a:xfrm>
              <a:off x="3034661" y="2134893"/>
              <a:ext cx="106" cy="311661"/>
            </a:xfrm>
            <a:custGeom>
              <a:rect b="b" l="l" r="r" t="t"/>
              <a:pathLst>
                <a:path extrusionOk="0" fill="none" h="5900" w="1">
                  <a:moveTo>
                    <a:pt x="1"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4"/>
            <p:cNvSpPr/>
            <p:nvPr/>
          </p:nvSpPr>
          <p:spPr>
            <a:xfrm>
              <a:off x="3034655" y="2134893"/>
              <a:ext cx="311225" cy="311661"/>
            </a:xfrm>
            <a:custGeom>
              <a:rect b="b" l="l" r="r" t="t"/>
              <a:pathLst>
                <a:path extrusionOk="0" h="5900" w="2950">
                  <a:moveTo>
                    <a:pt x="1"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4"/>
            <p:cNvSpPr/>
            <p:nvPr/>
          </p:nvSpPr>
          <p:spPr>
            <a:xfrm>
              <a:off x="3034655" y="2134893"/>
              <a:ext cx="311225" cy="311661"/>
            </a:xfrm>
            <a:custGeom>
              <a:rect b="b" l="l" r="r" t="t"/>
              <a:pathLst>
                <a:path extrusionOk="0" fill="none" h="5900" w="2950">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4"/>
            <p:cNvSpPr/>
            <p:nvPr/>
          </p:nvSpPr>
          <p:spPr>
            <a:xfrm>
              <a:off x="3034655" y="2134893"/>
              <a:ext cx="622450" cy="311661"/>
            </a:xfrm>
            <a:custGeom>
              <a:rect b="b" l="l" r="r" t="t"/>
              <a:pathLst>
                <a:path extrusionOk="0" h="5900" w="5900">
                  <a:moveTo>
                    <a:pt x="1"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4"/>
            <p:cNvSpPr/>
            <p:nvPr/>
          </p:nvSpPr>
          <p:spPr>
            <a:xfrm>
              <a:off x="3034655" y="2134893"/>
              <a:ext cx="622450" cy="311661"/>
            </a:xfrm>
            <a:custGeom>
              <a:rect b="b" l="l" r="r" t="t"/>
              <a:pathLst>
                <a:path extrusionOk="0" fill="none" h="5900" w="5900">
                  <a:moveTo>
                    <a:pt x="1"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4"/>
            <p:cNvSpPr/>
            <p:nvPr/>
          </p:nvSpPr>
          <p:spPr>
            <a:xfrm>
              <a:off x="3034655" y="2134893"/>
              <a:ext cx="933570" cy="311661"/>
            </a:xfrm>
            <a:custGeom>
              <a:rect b="b" l="l" r="r" t="t"/>
              <a:pathLst>
                <a:path extrusionOk="0" h="5900" w="8849">
                  <a:moveTo>
                    <a:pt x="1" y="5899"/>
                  </a:moveTo>
                  <a:lnTo>
                    <a:pt x="88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4"/>
            <p:cNvSpPr/>
            <p:nvPr/>
          </p:nvSpPr>
          <p:spPr>
            <a:xfrm>
              <a:off x="3034655" y="2134893"/>
              <a:ext cx="933570" cy="311661"/>
            </a:xfrm>
            <a:custGeom>
              <a:rect b="b" l="l" r="r" t="t"/>
              <a:pathLst>
                <a:path extrusionOk="0" fill="none" h="5900" w="8849">
                  <a:moveTo>
                    <a:pt x="1" y="5899"/>
                  </a:moveTo>
                  <a:lnTo>
                    <a:pt x="88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4"/>
            <p:cNvSpPr/>
            <p:nvPr/>
          </p:nvSpPr>
          <p:spPr>
            <a:xfrm>
              <a:off x="3034655" y="2134893"/>
              <a:ext cx="1244795" cy="311661"/>
            </a:xfrm>
            <a:custGeom>
              <a:rect b="b" l="l" r="r" t="t"/>
              <a:pathLst>
                <a:path extrusionOk="0" h="5900" w="11799">
                  <a:moveTo>
                    <a:pt x="1" y="5899"/>
                  </a:moveTo>
                  <a:lnTo>
                    <a:pt x="1179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4"/>
            <p:cNvSpPr/>
            <p:nvPr/>
          </p:nvSpPr>
          <p:spPr>
            <a:xfrm>
              <a:off x="3034655" y="2134893"/>
              <a:ext cx="1244795" cy="311661"/>
            </a:xfrm>
            <a:custGeom>
              <a:rect b="b" l="l" r="r" t="t"/>
              <a:pathLst>
                <a:path extrusionOk="0" fill="none" h="5900" w="11799">
                  <a:moveTo>
                    <a:pt x="1" y="5899"/>
                  </a:moveTo>
                  <a:lnTo>
                    <a:pt x="1179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4"/>
            <p:cNvSpPr/>
            <p:nvPr/>
          </p:nvSpPr>
          <p:spPr>
            <a:xfrm>
              <a:off x="3034655" y="2134893"/>
              <a:ext cx="1555914" cy="311661"/>
            </a:xfrm>
            <a:custGeom>
              <a:rect b="b" l="l" r="r" t="t"/>
              <a:pathLst>
                <a:path extrusionOk="0" h="5900" w="14748">
                  <a:moveTo>
                    <a:pt x="1" y="5899"/>
                  </a:moveTo>
                  <a:lnTo>
                    <a:pt x="1474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4"/>
            <p:cNvSpPr/>
            <p:nvPr/>
          </p:nvSpPr>
          <p:spPr>
            <a:xfrm>
              <a:off x="3034655" y="2134893"/>
              <a:ext cx="1555914" cy="311661"/>
            </a:xfrm>
            <a:custGeom>
              <a:rect b="b" l="l" r="r" t="t"/>
              <a:pathLst>
                <a:path extrusionOk="0" fill="none" h="5900" w="14748">
                  <a:moveTo>
                    <a:pt x="1" y="5899"/>
                  </a:moveTo>
                  <a:lnTo>
                    <a:pt x="1474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4"/>
            <p:cNvSpPr/>
            <p:nvPr/>
          </p:nvSpPr>
          <p:spPr>
            <a:xfrm>
              <a:off x="3034655" y="2134893"/>
              <a:ext cx="1867139" cy="311661"/>
            </a:xfrm>
            <a:custGeom>
              <a:rect b="b" l="l" r="r" t="t"/>
              <a:pathLst>
                <a:path extrusionOk="0" h="5900" w="17698">
                  <a:moveTo>
                    <a:pt x="1" y="5899"/>
                  </a:moveTo>
                  <a:lnTo>
                    <a:pt x="17697"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4"/>
            <p:cNvSpPr/>
            <p:nvPr/>
          </p:nvSpPr>
          <p:spPr>
            <a:xfrm>
              <a:off x="3034655" y="2134893"/>
              <a:ext cx="1867139" cy="311661"/>
            </a:xfrm>
            <a:custGeom>
              <a:rect b="b" l="l" r="r" t="t"/>
              <a:pathLst>
                <a:path extrusionOk="0" fill="none" h="5900" w="17698">
                  <a:moveTo>
                    <a:pt x="1" y="5899"/>
                  </a:moveTo>
                  <a:lnTo>
                    <a:pt x="17697"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4"/>
            <p:cNvSpPr/>
            <p:nvPr/>
          </p:nvSpPr>
          <p:spPr>
            <a:xfrm>
              <a:off x="3034655" y="2134893"/>
              <a:ext cx="311225" cy="311661"/>
            </a:xfrm>
            <a:custGeom>
              <a:rect b="b" l="l" r="r" t="t"/>
              <a:pathLst>
                <a:path extrusionOk="0" h="5900" w="2950">
                  <a:moveTo>
                    <a:pt x="295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4"/>
            <p:cNvSpPr/>
            <p:nvPr/>
          </p:nvSpPr>
          <p:spPr>
            <a:xfrm>
              <a:off x="3034655" y="2134893"/>
              <a:ext cx="311225" cy="311661"/>
            </a:xfrm>
            <a:custGeom>
              <a:rect b="b" l="l" r="r" t="t"/>
              <a:pathLst>
                <a:path extrusionOk="0" fill="none" h="5900" w="2950">
                  <a:moveTo>
                    <a:pt x="295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4"/>
            <p:cNvSpPr/>
            <p:nvPr/>
          </p:nvSpPr>
          <p:spPr>
            <a:xfrm>
              <a:off x="3345775" y="2134893"/>
              <a:ext cx="106" cy="311661"/>
            </a:xfrm>
            <a:custGeom>
              <a:rect b="b" l="l" r="r" t="t"/>
              <a:pathLst>
                <a:path extrusionOk="0" h="5900" w="1">
                  <a:moveTo>
                    <a:pt x="1"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4"/>
            <p:cNvSpPr/>
            <p:nvPr/>
          </p:nvSpPr>
          <p:spPr>
            <a:xfrm>
              <a:off x="3345775" y="2134893"/>
              <a:ext cx="106" cy="311661"/>
            </a:xfrm>
            <a:custGeom>
              <a:rect b="b" l="l" r="r" t="t"/>
              <a:pathLst>
                <a:path extrusionOk="0" fill="none" h="5900" w="1">
                  <a:moveTo>
                    <a:pt x="1"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4"/>
            <p:cNvSpPr/>
            <p:nvPr/>
          </p:nvSpPr>
          <p:spPr>
            <a:xfrm>
              <a:off x="3345775" y="2134893"/>
              <a:ext cx="311331" cy="311661"/>
            </a:xfrm>
            <a:custGeom>
              <a:rect b="b" l="l" r="r" t="t"/>
              <a:pathLst>
                <a:path extrusionOk="0" h="5900" w="2951">
                  <a:moveTo>
                    <a:pt x="1"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4"/>
            <p:cNvSpPr/>
            <p:nvPr/>
          </p:nvSpPr>
          <p:spPr>
            <a:xfrm>
              <a:off x="3345775" y="2134893"/>
              <a:ext cx="311331" cy="311661"/>
            </a:xfrm>
            <a:custGeom>
              <a:rect b="b" l="l" r="r" t="t"/>
              <a:pathLst>
                <a:path extrusionOk="0" fill="none" h="5900" w="2951">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4"/>
            <p:cNvSpPr/>
            <p:nvPr/>
          </p:nvSpPr>
          <p:spPr>
            <a:xfrm>
              <a:off x="3345775" y="2134893"/>
              <a:ext cx="622450" cy="311661"/>
            </a:xfrm>
            <a:custGeom>
              <a:rect b="b" l="l" r="r" t="t"/>
              <a:pathLst>
                <a:path extrusionOk="0" h="5900" w="5900">
                  <a:moveTo>
                    <a:pt x="1" y="5899"/>
                  </a:moveTo>
                  <a:lnTo>
                    <a:pt x="590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4"/>
            <p:cNvSpPr/>
            <p:nvPr/>
          </p:nvSpPr>
          <p:spPr>
            <a:xfrm>
              <a:off x="3345775" y="2134893"/>
              <a:ext cx="622450" cy="311661"/>
            </a:xfrm>
            <a:custGeom>
              <a:rect b="b" l="l" r="r" t="t"/>
              <a:pathLst>
                <a:path extrusionOk="0" fill="none" h="5900" w="5900">
                  <a:moveTo>
                    <a:pt x="1" y="5899"/>
                  </a:moveTo>
                  <a:lnTo>
                    <a:pt x="590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4"/>
            <p:cNvSpPr/>
            <p:nvPr/>
          </p:nvSpPr>
          <p:spPr>
            <a:xfrm>
              <a:off x="3345775" y="2134893"/>
              <a:ext cx="933675" cy="311661"/>
            </a:xfrm>
            <a:custGeom>
              <a:rect b="b" l="l" r="r" t="t"/>
              <a:pathLst>
                <a:path extrusionOk="0" h="5900" w="8850">
                  <a:moveTo>
                    <a:pt x="1" y="5899"/>
                  </a:moveTo>
                  <a:lnTo>
                    <a:pt x="88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4"/>
            <p:cNvSpPr/>
            <p:nvPr/>
          </p:nvSpPr>
          <p:spPr>
            <a:xfrm>
              <a:off x="3345775" y="2134893"/>
              <a:ext cx="933675" cy="311661"/>
            </a:xfrm>
            <a:custGeom>
              <a:rect b="b" l="l" r="r" t="t"/>
              <a:pathLst>
                <a:path extrusionOk="0" fill="none" h="5900" w="8850">
                  <a:moveTo>
                    <a:pt x="1" y="5899"/>
                  </a:moveTo>
                  <a:lnTo>
                    <a:pt x="88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4"/>
            <p:cNvSpPr/>
            <p:nvPr/>
          </p:nvSpPr>
          <p:spPr>
            <a:xfrm>
              <a:off x="3345775" y="2134893"/>
              <a:ext cx="1244795" cy="311661"/>
            </a:xfrm>
            <a:custGeom>
              <a:rect b="b" l="l" r="r" t="t"/>
              <a:pathLst>
                <a:path extrusionOk="0" h="5900" w="11799">
                  <a:moveTo>
                    <a:pt x="1" y="5899"/>
                  </a:moveTo>
                  <a:lnTo>
                    <a:pt x="117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4"/>
            <p:cNvSpPr/>
            <p:nvPr/>
          </p:nvSpPr>
          <p:spPr>
            <a:xfrm>
              <a:off x="3345775" y="2134893"/>
              <a:ext cx="1244795" cy="311661"/>
            </a:xfrm>
            <a:custGeom>
              <a:rect b="b" l="l" r="r" t="t"/>
              <a:pathLst>
                <a:path extrusionOk="0" fill="none" h="5900" w="11799">
                  <a:moveTo>
                    <a:pt x="1" y="5899"/>
                  </a:moveTo>
                  <a:lnTo>
                    <a:pt x="117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4"/>
            <p:cNvSpPr/>
            <p:nvPr/>
          </p:nvSpPr>
          <p:spPr>
            <a:xfrm>
              <a:off x="3345775" y="2134893"/>
              <a:ext cx="1556020" cy="311661"/>
            </a:xfrm>
            <a:custGeom>
              <a:rect b="b" l="l" r="r" t="t"/>
              <a:pathLst>
                <a:path extrusionOk="0" h="5900" w="14749">
                  <a:moveTo>
                    <a:pt x="1" y="5899"/>
                  </a:moveTo>
                  <a:lnTo>
                    <a:pt x="1474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4"/>
            <p:cNvSpPr/>
            <p:nvPr/>
          </p:nvSpPr>
          <p:spPr>
            <a:xfrm>
              <a:off x="3345775" y="2134893"/>
              <a:ext cx="1556020" cy="311661"/>
            </a:xfrm>
            <a:custGeom>
              <a:rect b="b" l="l" r="r" t="t"/>
              <a:pathLst>
                <a:path extrusionOk="0" fill="none" h="5900" w="14749">
                  <a:moveTo>
                    <a:pt x="1" y="5899"/>
                  </a:moveTo>
                  <a:lnTo>
                    <a:pt x="1474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4"/>
            <p:cNvSpPr/>
            <p:nvPr/>
          </p:nvSpPr>
          <p:spPr>
            <a:xfrm>
              <a:off x="3034655" y="2134893"/>
              <a:ext cx="622450" cy="311661"/>
            </a:xfrm>
            <a:custGeom>
              <a:rect b="b" l="l" r="r" t="t"/>
              <a:pathLst>
                <a:path extrusionOk="0" h="5900" w="5900">
                  <a:moveTo>
                    <a:pt x="5899"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4"/>
            <p:cNvSpPr/>
            <p:nvPr/>
          </p:nvSpPr>
          <p:spPr>
            <a:xfrm>
              <a:off x="3034655" y="2134893"/>
              <a:ext cx="622450" cy="311661"/>
            </a:xfrm>
            <a:custGeom>
              <a:rect b="b" l="l" r="r" t="t"/>
              <a:pathLst>
                <a:path extrusionOk="0" fill="none" h="5900" w="5900">
                  <a:moveTo>
                    <a:pt x="5899"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4"/>
            <p:cNvSpPr/>
            <p:nvPr/>
          </p:nvSpPr>
          <p:spPr>
            <a:xfrm>
              <a:off x="3345775" y="2134893"/>
              <a:ext cx="311331" cy="311661"/>
            </a:xfrm>
            <a:custGeom>
              <a:rect b="b" l="l" r="r" t="t"/>
              <a:pathLst>
                <a:path extrusionOk="0" h="5900" w="2951">
                  <a:moveTo>
                    <a:pt x="295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4"/>
            <p:cNvSpPr/>
            <p:nvPr/>
          </p:nvSpPr>
          <p:spPr>
            <a:xfrm>
              <a:off x="3345775" y="2134893"/>
              <a:ext cx="311331" cy="311661"/>
            </a:xfrm>
            <a:custGeom>
              <a:rect b="b" l="l" r="r" t="t"/>
              <a:pathLst>
                <a:path extrusionOk="0" fill="none" h="5900" w="2951">
                  <a:moveTo>
                    <a:pt x="295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4"/>
            <p:cNvSpPr/>
            <p:nvPr/>
          </p:nvSpPr>
          <p:spPr>
            <a:xfrm>
              <a:off x="3657000" y="2134893"/>
              <a:ext cx="106" cy="311661"/>
            </a:xfrm>
            <a:custGeom>
              <a:rect b="b" l="l" r="r" t="t"/>
              <a:pathLst>
                <a:path extrusionOk="0" h="5900" w="1">
                  <a:moveTo>
                    <a:pt x="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4"/>
            <p:cNvSpPr/>
            <p:nvPr/>
          </p:nvSpPr>
          <p:spPr>
            <a:xfrm>
              <a:off x="3657000" y="2134893"/>
              <a:ext cx="106" cy="311661"/>
            </a:xfrm>
            <a:custGeom>
              <a:rect b="b" l="l" r="r" t="t"/>
              <a:pathLst>
                <a:path extrusionOk="0" fill="none" h="5900" w="1">
                  <a:moveTo>
                    <a:pt x="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4"/>
            <p:cNvSpPr/>
            <p:nvPr/>
          </p:nvSpPr>
          <p:spPr>
            <a:xfrm>
              <a:off x="3657000" y="2134893"/>
              <a:ext cx="311225" cy="311661"/>
            </a:xfrm>
            <a:custGeom>
              <a:rect b="b" l="l" r="r" t="t"/>
              <a:pathLst>
                <a:path extrusionOk="0" h="5900" w="2950">
                  <a:moveTo>
                    <a:pt x="0"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4"/>
            <p:cNvSpPr/>
            <p:nvPr/>
          </p:nvSpPr>
          <p:spPr>
            <a:xfrm>
              <a:off x="3657000" y="2134893"/>
              <a:ext cx="311225" cy="311661"/>
            </a:xfrm>
            <a:custGeom>
              <a:rect b="b" l="l" r="r" t="t"/>
              <a:pathLst>
                <a:path extrusionOk="0" fill="none" h="5900" w="2950">
                  <a:moveTo>
                    <a:pt x="0"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4"/>
            <p:cNvSpPr/>
            <p:nvPr/>
          </p:nvSpPr>
          <p:spPr>
            <a:xfrm>
              <a:off x="3657000" y="2134893"/>
              <a:ext cx="622450" cy="311661"/>
            </a:xfrm>
            <a:custGeom>
              <a:rect b="b" l="l" r="r" t="t"/>
              <a:pathLst>
                <a:path extrusionOk="0" h="5900" w="5900">
                  <a:moveTo>
                    <a:pt x="0"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4"/>
            <p:cNvSpPr/>
            <p:nvPr/>
          </p:nvSpPr>
          <p:spPr>
            <a:xfrm>
              <a:off x="3657000" y="2134893"/>
              <a:ext cx="622450" cy="311661"/>
            </a:xfrm>
            <a:custGeom>
              <a:rect b="b" l="l" r="r" t="t"/>
              <a:pathLst>
                <a:path extrusionOk="0" fill="none" h="5900" w="5900">
                  <a:moveTo>
                    <a:pt x="0"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4"/>
            <p:cNvSpPr/>
            <p:nvPr/>
          </p:nvSpPr>
          <p:spPr>
            <a:xfrm>
              <a:off x="3657000" y="2134893"/>
              <a:ext cx="933570" cy="311661"/>
            </a:xfrm>
            <a:custGeom>
              <a:rect b="b" l="l" r="r" t="t"/>
              <a:pathLst>
                <a:path extrusionOk="0" h="5900" w="8849">
                  <a:moveTo>
                    <a:pt x="0" y="5899"/>
                  </a:moveTo>
                  <a:lnTo>
                    <a:pt x="88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4"/>
            <p:cNvSpPr/>
            <p:nvPr/>
          </p:nvSpPr>
          <p:spPr>
            <a:xfrm>
              <a:off x="3657000" y="2134893"/>
              <a:ext cx="933570" cy="311661"/>
            </a:xfrm>
            <a:custGeom>
              <a:rect b="b" l="l" r="r" t="t"/>
              <a:pathLst>
                <a:path extrusionOk="0" fill="none" h="5900" w="8849">
                  <a:moveTo>
                    <a:pt x="0" y="5899"/>
                  </a:moveTo>
                  <a:lnTo>
                    <a:pt x="88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4"/>
            <p:cNvSpPr/>
            <p:nvPr/>
          </p:nvSpPr>
          <p:spPr>
            <a:xfrm>
              <a:off x="3657000" y="2134893"/>
              <a:ext cx="1244795" cy="311661"/>
            </a:xfrm>
            <a:custGeom>
              <a:rect b="b" l="l" r="r" t="t"/>
              <a:pathLst>
                <a:path extrusionOk="0" h="5900" w="11799">
                  <a:moveTo>
                    <a:pt x="0" y="5899"/>
                  </a:moveTo>
                  <a:lnTo>
                    <a:pt x="1179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4"/>
            <p:cNvSpPr/>
            <p:nvPr/>
          </p:nvSpPr>
          <p:spPr>
            <a:xfrm>
              <a:off x="3657000" y="2134893"/>
              <a:ext cx="1244795" cy="311661"/>
            </a:xfrm>
            <a:custGeom>
              <a:rect b="b" l="l" r="r" t="t"/>
              <a:pathLst>
                <a:path extrusionOk="0" fill="none" h="5900" w="11799">
                  <a:moveTo>
                    <a:pt x="0" y="5899"/>
                  </a:moveTo>
                  <a:lnTo>
                    <a:pt x="1179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4"/>
            <p:cNvSpPr/>
            <p:nvPr/>
          </p:nvSpPr>
          <p:spPr>
            <a:xfrm>
              <a:off x="3034655" y="2134893"/>
              <a:ext cx="933570" cy="311661"/>
            </a:xfrm>
            <a:custGeom>
              <a:rect b="b" l="l" r="r" t="t"/>
              <a:pathLst>
                <a:path extrusionOk="0" h="5900" w="8849">
                  <a:moveTo>
                    <a:pt x="8849"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4"/>
            <p:cNvSpPr/>
            <p:nvPr/>
          </p:nvSpPr>
          <p:spPr>
            <a:xfrm>
              <a:off x="3034655" y="2134893"/>
              <a:ext cx="933570" cy="311661"/>
            </a:xfrm>
            <a:custGeom>
              <a:rect b="b" l="l" r="r" t="t"/>
              <a:pathLst>
                <a:path extrusionOk="0" fill="none" h="5900" w="8849">
                  <a:moveTo>
                    <a:pt x="8849"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4"/>
            <p:cNvSpPr/>
            <p:nvPr/>
          </p:nvSpPr>
          <p:spPr>
            <a:xfrm>
              <a:off x="3345775" y="2134893"/>
              <a:ext cx="622450" cy="311661"/>
            </a:xfrm>
            <a:custGeom>
              <a:rect b="b" l="l" r="r" t="t"/>
              <a:pathLst>
                <a:path extrusionOk="0" h="5900" w="5900">
                  <a:moveTo>
                    <a:pt x="590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4"/>
            <p:cNvSpPr/>
            <p:nvPr/>
          </p:nvSpPr>
          <p:spPr>
            <a:xfrm>
              <a:off x="3345775" y="2134893"/>
              <a:ext cx="622450" cy="311661"/>
            </a:xfrm>
            <a:custGeom>
              <a:rect b="b" l="l" r="r" t="t"/>
              <a:pathLst>
                <a:path extrusionOk="0" fill="none" h="5900" w="5900">
                  <a:moveTo>
                    <a:pt x="590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4"/>
            <p:cNvSpPr/>
            <p:nvPr/>
          </p:nvSpPr>
          <p:spPr>
            <a:xfrm>
              <a:off x="3657000" y="2134893"/>
              <a:ext cx="311225" cy="311661"/>
            </a:xfrm>
            <a:custGeom>
              <a:rect b="b" l="l" r="r" t="t"/>
              <a:pathLst>
                <a:path extrusionOk="0" h="5900" w="2950">
                  <a:moveTo>
                    <a:pt x="295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4"/>
            <p:cNvSpPr/>
            <p:nvPr/>
          </p:nvSpPr>
          <p:spPr>
            <a:xfrm>
              <a:off x="3657000" y="2134893"/>
              <a:ext cx="311225" cy="311661"/>
            </a:xfrm>
            <a:custGeom>
              <a:rect b="b" l="l" r="r" t="t"/>
              <a:pathLst>
                <a:path extrusionOk="0" fill="none" h="5900" w="2950">
                  <a:moveTo>
                    <a:pt x="295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4"/>
            <p:cNvSpPr/>
            <p:nvPr/>
          </p:nvSpPr>
          <p:spPr>
            <a:xfrm>
              <a:off x="3968119" y="2134893"/>
              <a:ext cx="106" cy="311661"/>
            </a:xfrm>
            <a:custGeom>
              <a:rect b="b" l="l" r="r" t="t"/>
              <a:pathLst>
                <a:path extrusionOk="0" h="5900" w="1">
                  <a:moveTo>
                    <a:pt x="1"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4"/>
            <p:cNvSpPr/>
            <p:nvPr/>
          </p:nvSpPr>
          <p:spPr>
            <a:xfrm>
              <a:off x="3968119" y="2134893"/>
              <a:ext cx="106" cy="311661"/>
            </a:xfrm>
            <a:custGeom>
              <a:rect b="b" l="l" r="r" t="t"/>
              <a:pathLst>
                <a:path extrusionOk="0" fill="none" h="5900" w="1">
                  <a:moveTo>
                    <a:pt x="1"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4"/>
            <p:cNvSpPr/>
            <p:nvPr/>
          </p:nvSpPr>
          <p:spPr>
            <a:xfrm>
              <a:off x="3968119" y="2134893"/>
              <a:ext cx="311331" cy="311661"/>
            </a:xfrm>
            <a:custGeom>
              <a:rect b="b" l="l" r="r" t="t"/>
              <a:pathLst>
                <a:path extrusionOk="0" h="5900" w="2951">
                  <a:moveTo>
                    <a:pt x="1"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4"/>
            <p:cNvSpPr/>
            <p:nvPr/>
          </p:nvSpPr>
          <p:spPr>
            <a:xfrm>
              <a:off x="3968119" y="2134893"/>
              <a:ext cx="311331" cy="311661"/>
            </a:xfrm>
            <a:custGeom>
              <a:rect b="b" l="l" r="r" t="t"/>
              <a:pathLst>
                <a:path extrusionOk="0" fill="none" h="5900" w="2951">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4"/>
            <p:cNvSpPr/>
            <p:nvPr/>
          </p:nvSpPr>
          <p:spPr>
            <a:xfrm>
              <a:off x="3968119" y="2134893"/>
              <a:ext cx="622450" cy="311661"/>
            </a:xfrm>
            <a:custGeom>
              <a:rect b="b" l="l" r="r" t="t"/>
              <a:pathLst>
                <a:path extrusionOk="0" h="5900" w="5900">
                  <a:moveTo>
                    <a:pt x="1" y="5899"/>
                  </a:moveTo>
                  <a:lnTo>
                    <a:pt x="590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4"/>
            <p:cNvSpPr/>
            <p:nvPr/>
          </p:nvSpPr>
          <p:spPr>
            <a:xfrm>
              <a:off x="3968119" y="2134893"/>
              <a:ext cx="622450" cy="311661"/>
            </a:xfrm>
            <a:custGeom>
              <a:rect b="b" l="l" r="r" t="t"/>
              <a:pathLst>
                <a:path extrusionOk="0" fill="none" h="5900" w="5900">
                  <a:moveTo>
                    <a:pt x="1" y="5899"/>
                  </a:moveTo>
                  <a:lnTo>
                    <a:pt x="590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4"/>
            <p:cNvSpPr/>
            <p:nvPr/>
          </p:nvSpPr>
          <p:spPr>
            <a:xfrm>
              <a:off x="3968119" y="2134893"/>
              <a:ext cx="933675" cy="311661"/>
            </a:xfrm>
            <a:custGeom>
              <a:rect b="b" l="l" r="r" t="t"/>
              <a:pathLst>
                <a:path extrusionOk="0" h="5900" w="8850">
                  <a:moveTo>
                    <a:pt x="1" y="5899"/>
                  </a:moveTo>
                  <a:lnTo>
                    <a:pt x="88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4"/>
            <p:cNvSpPr/>
            <p:nvPr/>
          </p:nvSpPr>
          <p:spPr>
            <a:xfrm>
              <a:off x="3968119" y="2134893"/>
              <a:ext cx="933675" cy="311661"/>
            </a:xfrm>
            <a:custGeom>
              <a:rect b="b" l="l" r="r" t="t"/>
              <a:pathLst>
                <a:path extrusionOk="0" fill="none" h="5900" w="8850">
                  <a:moveTo>
                    <a:pt x="1" y="5899"/>
                  </a:moveTo>
                  <a:lnTo>
                    <a:pt x="88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4"/>
            <p:cNvSpPr/>
            <p:nvPr/>
          </p:nvSpPr>
          <p:spPr>
            <a:xfrm>
              <a:off x="3034655" y="2134893"/>
              <a:ext cx="1244795" cy="311661"/>
            </a:xfrm>
            <a:custGeom>
              <a:rect b="b" l="l" r="r" t="t"/>
              <a:pathLst>
                <a:path extrusionOk="0" h="5900" w="11799">
                  <a:moveTo>
                    <a:pt x="11798"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4"/>
            <p:cNvSpPr/>
            <p:nvPr/>
          </p:nvSpPr>
          <p:spPr>
            <a:xfrm>
              <a:off x="3034655" y="2134893"/>
              <a:ext cx="1244795" cy="311661"/>
            </a:xfrm>
            <a:custGeom>
              <a:rect b="b" l="l" r="r" t="t"/>
              <a:pathLst>
                <a:path extrusionOk="0" fill="none" h="5900" w="11799">
                  <a:moveTo>
                    <a:pt x="11798"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4"/>
            <p:cNvSpPr/>
            <p:nvPr/>
          </p:nvSpPr>
          <p:spPr>
            <a:xfrm>
              <a:off x="3345775" y="2134893"/>
              <a:ext cx="933675" cy="311661"/>
            </a:xfrm>
            <a:custGeom>
              <a:rect b="b" l="l" r="r" t="t"/>
              <a:pathLst>
                <a:path extrusionOk="0" h="5900" w="8850">
                  <a:moveTo>
                    <a:pt x="8849"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4"/>
            <p:cNvSpPr/>
            <p:nvPr/>
          </p:nvSpPr>
          <p:spPr>
            <a:xfrm>
              <a:off x="3345775" y="2134893"/>
              <a:ext cx="933675" cy="311661"/>
            </a:xfrm>
            <a:custGeom>
              <a:rect b="b" l="l" r="r" t="t"/>
              <a:pathLst>
                <a:path extrusionOk="0" fill="none" h="5900" w="8850">
                  <a:moveTo>
                    <a:pt x="8849"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4"/>
            <p:cNvSpPr/>
            <p:nvPr/>
          </p:nvSpPr>
          <p:spPr>
            <a:xfrm>
              <a:off x="3657000" y="2134893"/>
              <a:ext cx="622450" cy="311661"/>
            </a:xfrm>
            <a:custGeom>
              <a:rect b="b" l="l" r="r" t="t"/>
              <a:pathLst>
                <a:path extrusionOk="0" h="5900" w="5900">
                  <a:moveTo>
                    <a:pt x="589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4"/>
            <p:cNvSpPr/>
            <p:nvPr/>
          </p:nvSpPr>
          <p:spPr>
            <a:xfrm>
              <a:off x="3657000" y="2134893"/>
              <a:ext cx="622450" cy="311661"/>
            </a:xfrm>
            <a:custGeom>
              <a:rect b="b" l="l" r="r" t="t"/>
              <a:pathLst>
                <a:path extrusionOk="0" fill="none" h="5900" w="5900">
                  <a:moveTo>
                    <a:pt x="589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4"/>
            <p:cNvSpPr/>
            <p:nvPr/>
          </p:nvSpPr>
          <p:spPr>
            <a:xfrm>
              <a:off x="3968119" y="2134893"/>
              <a:ext cx="311331" cy="311661"/>
            </a:xfrm>
            <a:custGeom>
              <a:rect b="b" l="l" r="r" t="t"/>
              <a:pathLst>
                <a:path extrusionOk="0" h="5900" w="2951">
                  <a:moveTo>
                    <a:pt x="295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4"/>
            <p:cNvSpPr/>
            <p:nvPr/>
          </p:nvSpPr>
          <p:spPr>
            <a:xfrm>
              <a:off x="3968119" y="2134893"/>
              <a:ext cx="311331" cy="311661"/>
            </a:xfrm>
            <a:custGeom>
              <a:rect b="b" l="l" r="r" t="t"/>
              <a:pathLst>
                <a:path extrusionOk="0" fill="none" h="5900" w="2951">
                  <a:moveTo>
                    <a:pt x="295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4"/>
            <p:cNvSpPr/>
            <p:nvPr/>
          </p:nvSpPr>
          <p:spPr>
            <a:xfrm>
              <a:off x="4279344" y="2134893"/>
              <a:ext cx="106" cy="311661"/>
            </a:xfrm>
            <a:custGeom>
              <a:rect b="b" l="l" r="r" t="t"/>
              <a:pathLst>
                <a:path extrusionOk="0" h="5900" w="1">
                  <a:moveTo>
                    <a:pt x="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4"/>
            <p:cNvSpPr/>
            <p:nvPr/>
          </p:nvSpPr>
          <p:spPr>
            <a:xfrm>
              <a:off x="4279344" y="2134893"/>
              <a:ext cx="106" cy="311661"/>
            </a:xfrm>
            <a:custGeom>
              <a:rect b="b" l="l" r="r" t="t"/>
              <a:pathLst>
                <a:path extrusionOk="0" fill="none" h="5900" w="1">
                  <a:moveTo>
                    <a:pt x="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4"/>
            <p:cNvSpPr/>
            <p:nvPr/>
          </p:nvSpPr>
          <p:spPr>
            <a:xfrm>
              <a:off x="4279344" y="2134893"/>
              <a:ext cx="311225" cy="311661"/>
            </a:xfrm>
            <a:custGeom>
              <a:rect b="b" l="l" r="r" t="t"/>
              <a:pathLst>
                <a:path extrusionOk="0" h="5900" w="2950">
                  <a:moveTo>
                    <a:pt x="0"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4"/>
            <p:cNvSpPr/>
            <p:nvPr/>
          </p:nvSpPr>
          <p:spPr>
            <a:xfrm>
              <a:off x="4279344" y="2134893"/>
              <a:ext cx="311225" cy="311661"/>
            </a:xfrm>
            <a:custGeom>
              <a:rect b="b" l="l" r="r" t="t"/>
              <a:pathLst>
                <a:path extrusionOk="0" fill="none" h="5900" w="2950">
                  <a:moveTo>
                    <a:pt x="0"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4"/>
            <p:cNvSpPr/>
            <p:nvPr/>
          </p:nvSpPr>
          <p:spPr>
            <a:xfrm>
              <a:off x="4279344" y="2134893"/>
              <a:ext cx="622450" cy="311661"/>
            </a:xfrm>
            <a:custGeom>
              <a:rect b="b" l="l" r="r" t="t"/>
              <a:pathLst>
                <a:path extrusionOk="0" h="5900" w="5900">
                  <a:moveTo>
                    <a:pt x="0"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4"/>
            <p:cNvSpPr/>
            <p:nvPr/>
          </p:nvSpPr>
          <p:spPr>
            <a:xfrm>
              <a:off x="4279344" y="2134893"/>
              <a:ext cx="622450" cy="311661"/>
            </a:xfrm>
            <a:custGeom>
              <a:rect b="b" l="l" r="r" t="t"/>
              <a:pathLst>
                <a:path extrusionOk="0" fill="none" h="5900" w="5900">
                  <a:moveTo>
                    <a:pt x="0"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4"/>
            <p:cNvSpPr/>
            <p:nvPr/>
          </p:nvSpPr>
          <p:spPr>
            <a:xfrm>
              <a:off x="3034655" y="2134893"/>
              <a:ext cx="1555914" cy="311661"/>
            </a:xfrm>
            <a:custGeom>
              <a:rect b="b" l="l" r="r" t="t"/>
              <a:pathLst>
                <a:path extrusionOk="0" h="5900" w="14748">
                  <a:moveTo>
                    <a:pt x="14748"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4"/>
            <p:cNvSpPr/>
            <p:nvPr/>
          </p:nvSpPr>
          <p:spPr>
            <a:xfrm>
              <a:off x="3034655" y="2134893"/>
              <a:ext cx="1555914" cy="311661"/>
            </a:xfrm>
            <a:custGeom>
              <a:rect b="b" l="l" r="r" t="t"/>
              <a:pathLst>
                <a:path extrusionOk="0" fill="none" h="5900" w="14748">
                  <a:moveTo>
                    <a:pt x="14748"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4"/>
            <p:cNvSpPr/>
            <p:nvPr/>
          </p:nvSpPr>
          <p:spPr>
            <a:xfrm>
              <a:off x="3345775" y="2134893"/>
              <a:ext cx="1244795" cy="311661"/>
            </a:xfrm>
            <a:custGeom>
              <a:rect b="b" l="l" r="r" t="t"/>
              <a:pathLst>
                <a:path extrusionOk="0" h="5900" w="11799">
                  <a:moveTo>
                    <a:pt x="11799"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4"/>
            <p:cNvSpPr/>
            <p:nvPr/>
          </p:nvSpPr>
          <p:spPr>
            <a:xfrm>
              <a:off x="3345775" y="2134893"/>
              <a:ext cx="1244795" cy="311661"/>
            </a:xfrm>
            <a:custGeom>
              <a:rect b="b" l="l" r="r" t="t"/>
              <a:pathLst>
                <a:path extrusionOk="0" fill="none" h="5900" w="11799">
                  <a:moveTo>
                    <a:pt x="11799"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4"/>
            <p:cNvSpPr/>
            <p:nvPr/>
          </p:nvSpPr>
          <p:spPr>
            <a:xfrm>
              <a:off x="3657000" y="2134893"/>
              <a:ext cx="933570" cy="311661"/>
            </a:xfrm>
            <a:custGeom>
              <a:rect b="b" l="l" r="r" t="t"/>
              <a:pathLst>
                <a:path extrusionOk="0" h="5900" w="8849">
                  <a:moveTo>
                    <a:pt x="884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4"/>
            <p:cNvSpPr/>
            <p:nvPr/>
          </p:nvSpPr>
          <p:spPr>
            <a:xfrm>
              <a:off x="3657000" y="2134893"/>
              <a:ext cx="933570" cy="311661"/>
            </a:xfrm>
            <a:custGeom>
              <a:rect b="b" l="l" r="r" t="t"/>
              <a:pathLst>
                <a:path extrusionOk="0" fill="none" h="5900" w="8849">
                  <a:moveTo>
                    <a:pt x="884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4"/>
            <p:cNvSpPr/>
            <p:nvPr/>
          </p:nvSpPr>
          <p:spPr>
            <a:xfrm>
              <a:off x="3968119" y="2134893"/>
              <a:ext cx="622450" cy="311661"/>
            </a:xfrm>
            <a:custGeom>
              <a:rect b="b" l="l" r="r" t="t"/>
              <a:pathLst>
                <a:path extrusionOk="0" h="5900" w="5900">
                  <a:moveTo>
                    <a:pt x="590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4"/>
            <p:cNvSpPr/>
            <p:nvPr/>
          </p:nvSpPr>
          <p:spPr>
            <a:xfrm>
              <a:off x="3968119" y="2134893"/>
              <a:ext cx="622450" cy="311661"/>
            </a:xfrm>
            <a:custGeom>
              <a:rect b="b" l="l" r="r" t="t"/>
              <a:pathLst>
                <a:path extrusionOk="0" fill="none" h="5900" w="5900">
                  <a:moveTo>
                    <a:pt x="590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4"/>
            <p:cNvSpPr/>
            <p:nvPr/>
          </p:nvSpPr>
          <p:spPr>
            <a:xfrm>
              <a:off x="4279344" y="2134893"/>
              <a:ext cx="311225" cy="311661"/>
            </a:xfrm>
            <a:custGeom>
              <a:rect b="b" l="l" r="r" t="t"/>
              <a:pathLst>
                <a:path extrusionOk="0" h="5900" w="2950">
                  <a:moveTo>
                    <a:pt x="295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4"/>
            <p:cNvSpPr/>
            <p:nvPr/>
          </p:nvSpPr>
          <p:spPr>
            <a:xfrm>
              <a:off x="4279344" y="2134893"/>
              <a:ext cx="311225" cy="311661"/>
            </a:xfrm>
            <a:custGeom>
              <a:rect b="b" l="l" r="r" t="t"/>
              <a:pathLst>
                <a:path extrusionOk="0" fill="none" h="5900" w="2950">
                  <a:moveTo>
                    <a:pt x="295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4"/>
            <p:cNvSpPr/>
            <p:nvPr/>
          </p:nvSpPr>
          <p:spPr>
            <a:xfrm>
              <a:off x="4590464" y="2134893"/>
              <a:ext cx="106" cy="311661"/>
            </a:xfrm>
            <a:custGeom>
              <a:rect b="b" l="l" r="r" t="t"/>
              <a:pathLst>
                <a:path extrusionOk="0" h="5900" w="1">
                  <a:moveTo>
                    <a:pt x="1"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4"/>
            <p:cNvSpPr/>
            <p:nvPr/>
          </p:nvSpPr>
          <p:spPr>
            <a:xfrm>
              <a:off x="4590464" y="2134893"/>
              <a:ext cx="106" cy="311661"/>
            </a:xfrm>
            <a:custGeom>
              <a:rect b="b" l="l" r="r" t="t"/>
              <a:pathLst>
                <a:path extrusionOk="0" fill="none" h="5900" w="1">
                  <a:moveTo>
                    <a:pt x="1"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4"/>
            <p:cNvSpPr/>
            <p:nvPr/>
          </p:nvSpPr>
          <p:spPr>
            <a:xfrm>
              <a:off x="4590464" y="2134893"/>
              <a:ext cx="311331" cy="311661"/>
            </a:xfrm>
            <a:custGeom>
              <a:rect b="b" l="l" r="r" t="t"/>
              <a:pathLst>
                <a:path extrusionOk="0" h="5900" w="2951">
                  <a:moveTo>
                    <a:pt x="1"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4"/>
            <p:cNvSpPr/>
            <p:nvPr/>
          </p:nvSpPr>
          <p:spPr>
            <a:xfrm>
              <a:off x="4590464" y="2134893"/>
              <a:ext cx="311331" cy="311661"/>
            </a:xfrm>
            <a:custGeom>
              <a:rect b="b" l="l" r="r" t="t"/>
              <a:pathLst>
                <a:path extrusionOk="0" fill="none" h="5900" w="2951">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4"/>
            <p:cNvSpPr/>
            <p:nvPr/>
          </p:nvSpPr>
          <p:spPr>
            <a:xfrm>
              <a:off x="2723509" y="2134889"/>
              <a:ext cx="622325" cy="311661"/>
            </a:xfrm>
            <a:custGeom>
              <a:rect b="b" l="l" r="r" t="t"/>
              <a:pathLst>
                <a:path extrusionOk="0" fill="none" h="5900" w="2950">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4"/>
            <p:cNvSpPr/>
            <p:nvPr/>
          </p:nvSpPr>
          <p:spPr>
            <a:xfrm flipH="1">
              <a:off x="2723534" y="2134889"/>
              <a:ext cx="622325" cy="311661"/>
            </a:xfrm>
            <a:custGeom>
              <a:rect b="b" l="l" r="r" t="t"/>
              <a:pathLst>
                <a:path extrusionOk="0" fill="none" h="5900" w="2950">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34"/>
          <p:cNvGrpSpPr/>
          <p:nvPr/>
        </p:nvGrpSpPr>
        <p:grpSpPr>
          <a:xfrm>
            <a:off x="1477526" y="2634970"/>
            <a:ext cx="3114262" cy="311662"/>
            <a:chOff x="1477526" y="2634970"/>
            <a:chExt cx="3114262" cy="311662"/>
          </a:xfrm>
        </p:grpSpPr>
        <p:sp>
          <p:nvSpPr>
            <p:cNvPr id="1304" name="Google Shape;1304;p34"/>
            <p:cNvSpPr/>
            <p:nvPr/>
          </p:nvSpPr>
          <p:spPr>
            <a:xfrm>
              <a:off x="1477526" y="2634970"/>
              <a:ext cx="311331" cy="311662"/>
            </a:xfrm>
            <a:custGeom>
              <a:rect b="b" l="l" r="r" t="t"/>
              <a:pathLst>
                <a:path extrusionOk="0" h="5900" w="2951">
                  <a:moveTo>
                    <a:pt x="295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4"/>
            <p:cNvSpPr/>
            <p:nvPr/>
          </p:nvSpPr>
          <p:spPr>
            <a:xfrm>
              <a:off x="1477526" y="2634970"/>
              <a:ext cx="311331" cy="311662"/>
            </a:xfrm>
            <a:custGeom>
              <a:rect b="b" l="l" r="r" t="t"/>
              <a:pathLst>
                <a:path extrusionOk="0" fill="none" h="5900" w="2951">
                  <a:moveTo>
                    <a:pt x="295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4"/>
            <p:cNvSpPr/>
            <p:nvPr/>
          </p:nvSpPr>
          <p:spPr>
            <a:xfrm>
              <a:off x="1788750" y="2634970"/>
              <a:ext cx="106" cy="311662"/>
            </a:xfrm>
            <a:custGeom>
              <a:rect b="b" l="l" r="r" t="t"/>
              <a:pathLst>
                <a:path extrusionOk="0" h="5900" w="1">
                  <a:moveTo>
                    <a:pt x="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4"/>
            <p:cNvSpPr/>
            <p:nvPr/>
          </p:nvSpPr>
          <p:spPr>
            <a:xfrm>
              <a:off x="1788750" y="2634970"/>
              <a:ext cx="106" cy="311662"/>
            </a:xfrm>
            <a:custGeom>
              <a:rect b="b" l="l" r="r" t="t"/>
              <a:pathLst>
                <a:path extrusionOk="0" fill="none" h="5900" w="1">
                  <a:moveTo>
                    <a:pt x="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4"/>
            <p:cNvSpPr/>
            <p:nvPr/>
          </p:nvSpPr>
          <p:spPr>
            <a:xfrm>
              <a:off x="1788750" y="2634970"/>
              <a:ext cx="311225" cy="311662"/>
            </a:xfrm>
            <a:custGeom>
              <a:rect b="b" l="l" r="r" t="t"/>
              <a:pathLst>
                <a:path extrusionOk="0" h="5900" w="2950">
                  <a:moveTo>
                    <a:pt x="0" y="5899"/>
                  </a:moveTo>
                  <a:lnTo>
                    <a:pt x="29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4"/>
            <p:cNvSpPr/>
            <p:nvPr/>
          </p:nvSpPr>
          <p:spPr>
            <a:xfrm>
              <a:off x="1788750" y="2634970"/>
              <a:ext cx="311225" cy="311662"/>
            </a:xfrm>
            <a:custGeom>
              <a:rect b="b" l="l" r="r" t="t"/>
              <a:pathLst>
                <a:path extrusionOk="0" fill="none" h="5900" w="2950">
                  <a:moveTo>
                    <a:pt x="0" y="5899"/>
                  </a:moveTo>
                  <a:lnTo>
                    <a:pt x="29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4"/>
            <p:cNvSpPr/>
            <p:nvPr/>
          </p:nvSpPr>
          <p:spPr>
            <a:xfrm>
              <a:off x="1788750" y="2634970"/>
              <a:ext cx="622345" cy="311662"/>
            </a:xfrm>
            <a:custGeom>
              <a:rect b="b" l="l" r="r" t="t"/>
              <a:pathLst>
                <a:path extrusionOk="0" h="5900" w="5899">
                  <a:moveTo>
                    <a:pt x="0"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4"/>
            <p:cNvSpPr/>
            <p:nvPr/>
          </p:nvSpPr>
          <p:spPr>
            <a:xfrm>
              <a:off x="1788750" y="2634970"/>
              <a:ext cx="622345" cy="311662"/>
            </a:xfrm>
            <a:custGeom>
              <a:rect b="b" l="l" r="r" t="t"/>
              <a:pathLst>
                <a:path extrusionOk="0" fill="none" h="5900" w="5899">
                  <a:moveTo>
                    <a:pt x="0"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4"/>
            <p:cNvSpPr/>
            <p:nvPr/>
          </p:nvSpPr>
          <p:spPr>
            <a:xfrm>
              <a:off x="1788750" y="2634970"/>
              <a:ext cx="933570" cy="311662"/>
            </a:xfrm>
            <a:custGeom>
              <a:rect b="b" l="l" r="r" t="t"/>
              <a:pathLst>
                <a:path extrusionOk="0" h="5900" w="8849">
                  <a:moveTo>
                    <a:pt x="0" y="5899"/>
                  </a:moveTo>
                  <a:lnTo>
                    <a:pt x="884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4"/>
            <p:cNvSpPr/>
            <p:nvPr/>
          </p:nvSpPr>
          <p:spPr>
            <a:xfrm>
              <a:off x="1788750" y="2634970"/>
              <a:ext cx="933570" cy="311662"/>
            </a:xfrm>
            <a:custGeom>
              <a:rect b="b" l="l" r="r" t="t"/>
              <a:pathLst>
                <a:path extrusionOk="0" fill="none" h="5900" w="8849">
                  <a:moveTo>
                    <a:pt x="0" y="5899"/>
                  </a:moveTo>
                  <a:lnTo>
                    <a:pt x="884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4"/>
            <p:cNvSpPr/>
            <p:nvPr/>
          </p:nvSpPr>
          <p:spPr>
            <a:xfrm>
              <a:off x="1788750" y="2634970"/>
              <a:ext cx="1244689" cy="311662"/>
            </a:xfrm>
            <a:custGeom>
              <a:rect b="b" l="l" r="r" t="t"/>
              <a:pathLst>
                <a:path extrusionOk="0" h="5900" w="11798">
                  <a:moveTo>
                    <a:pt x="0" y="5899"/>
                  </a:moveTo>
                  <a:lnTo>
                    <a:pt x="1179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4"/>
            <p:cNvSpPr/>
            <p:nvPr/>
          </p:nvSpPr>
          <p:spPr>
            <a:xfrm>
              <a:off x="1788750" y="2634970"/>
              <a:ext cx="1244689" cy="311662"/>
            </a:xfrm>
            <a:custGeom>
              <a:rect b="b" l="l" r="r" t="t"/>
              <a:pathLst>
                <a:path extrusionOk="0" fill="none" h="5900" w="11798">
                  <a:moveTo>
                    <a:pt x="0" y="5899"/>
                  </a:moveTo>
                  <a:lnTo>
                    <a:pt x="1179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4"/>
            <p:cNvSpPr/>
            <p:nvPr/>
          </p:nvSpPr>
          <p:spPr>
            <a:xfrm>
              <a:off x="1477526" y="2634970"/>
              <a:ext cx="622450" cy="311662"/>
            </a:xfrm>
            <a:custGeom>
              <a:rect b="b" l="l" r="r" t="t"/>
              <a:pathLst>
                <a:path extrusionOk="0" h="5900" w="5900">
                  <a:moveTo>
                    <a:pt x="5899"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4"/>
            <p:cNvSpPr/>
            <p:nvPr/>
          </p:nvSpPr>
          <p:spPr>
            <a:xfrm>
              <a:off x="1477526" y="2634970"/>
              <a:ext cx="622450" cy="311662"/>
            </a:xfrm>
            <a:custGeom>
              <a:rect b="b" l="l" r="r" t="t"/>
              <a:pathLst>
                <a:path extrusionOk="0" fill="none" h="5900" w="5900">
                  <a:moveTo>
                    <a:pt x="5899"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4"/>
            <p:cNvSpPr/>
            <p:nvPr/>
          </p:nvSpPr>
          <p:spPr>
            <a:xfrm>
              <a:off x="1788750" y="2634970"/>
              <a:ext cx="311225" cy="311662"/>
            </a:xfrm>
            <a:custGeom>
              <a:rect b="b" l="l" r="r" t="t"/>
              <a:pathLst>
                <a:path extrusionOk="0" h="5900" w="2950">
                  <a:moveTo>
                    <a:pt x="294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4"/>
            <p:cNvSpPr/>
            <p:nvPr/>
          </p:nvSpPr>
          <p:spPr>
            <a:xfrm>
              <a:off x="1788750" y="2634970"/>
              <a:ext cx="311225" cy="311662"/>
            </a:xfrm>
            <a:custGeom>
              <a:rect b="b" l="l" r="r" t="t"/>
              <a:pathLst>
                <a:path extrusionOk="0" fill="none" h="5900" w="2950">
                  <a:moveTo>
                    <a:pt x="294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4"/>
            <p:cNvSpPr/>
            <p:nvPr/>
          </p:nvSpPr>
          <p:spPr>
            <a:xfrm>
              <a:off x="2099869" y="2634970"/>
              <a:ext cx="106" cy="311662"/>
            </a:xfrm>
            <a:custGeom>
              <a:rect b="b" l="l" r="r" t="t"/>
              <a:pathLst>
                <a:path extrusionOk="0" h="5900" w="1">
                  <a:moveTo>
                    <a:pt x="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4"/>
            <p:cNvSpPr/>
            <p:nvPr/>
          </p:nvSpPr>
          <p:spPr>
            <a:xfrm>
              <a:off x="2099869" y="2634970"/>
              <a:ext cx="106" cy="311662"/>
            </a:xfrm>
            <a:custGeom>
              <a:rect b="b" l="l" r="r" t="t"/>
              <a:pathLst>
                <a:path extrusionOk="0" fill="none" h="5900" w="1">
                  <a:moveTo>
                    <a:pt x="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4"/>
            <p:cNvSpPr/>
            <p:nvPr/>
          </p:nvSpPr>
          <p:spPr>
            <a:xfrm>
              <a:off x="2099869" y="2634970"/>
              <a:ext cx="311225" cy="311662"/>
            </a:xfrm>
            <a:custGeom>
              <a:rect b="b" l="l" r="r" t="t"/>
              <a:pathLst>
                <a:path extrusionOk="0" h="5900" w="2950">
                  <a:moveTo>
                    <a:pt x="0"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4"/>
            <p:cNvSpPr/>
            <p:nvPr/>
          </p:nvSpPr>
          <p:spPr>
            <a:xfrm>
              <a:off x="2099869" y="2634970"/>
              <a:ext cx="311225" cy="311662"/>
            </a:xfrm>
            <a:custGeom>
              <a:rect b="b" l="l" r="r" t="t"/>
              <a:pathLst>
                <a:path extrusionOk="0" fill="none" h="5900" w="2950">
                  <a:moveTo>
                    <a:pt x="0"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4"/>
            <p:cNvSpPr/>
            <p:nvPr/>
          </p:nvSpPr>
          <p:spPr>
            <a:xfrm>
              <a:off x="2099869" y="2634970"/>
              <a:ext cx="622450" cy="311662"/>
            </a:xfrm>
            <a:custGeom>
              <a:rect b="b" l="l" r="r" t="t"/>
              <a:pathLst>
                <a:path extrusionOk="0" h="5900" w="5900">
                  <a:moveTo>
                    <a:pt x="0"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4"/>
            <p:cNvSpPr/>
            <p:nvPr/>
          </p:nvSpPr>
          <p:spPr>
            <a:xfrm>
              <a:off x="2099869" y="2634970"/>
              <a:ext cx="622450" cy="311662"/>
            </a:xfrm>
            <a:custGeom>
              <a:rect b="b" l="l" r="r" t="t"/>
              <a:pathLst>
                <a:path extrusionOk="0" fill="none" h="5900" w="5900">
                  <a:moveTo>
                    <a:pt x="0"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4"/>
            <p:cNvSpPr/>
            <p:nvPr/>
          </p:nvSpPr>
          <p:spPr>
            <a:xfrm>
              <a:off x="2099869" y="2634970"/>
              <a:ext cx="933570" cy="311662"/>
            </a:xfrm>
            <a:custGeom>
              <a:rect b="b" l="l" r="r" t="t"/>
              <a:pathLst>
                <a:path extrusionOk="0" h="5900" w="8849">
                  <a:moveTo>
                    <a:pt x="0" y="5899"/>
                  </a:moveTo>
                  <a:lnTo>
                    <a:pt x="88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4"/>
            <p:cNvSpPr/>
            <p:nvPr/>
          </p:nvSpPr>
          <p:spPr>
            <a:xfrm>
              <a:off x="2099869" y="2634970"/>
              <a:ext cx="933570" cy="311662"/>
            </a:xfrm>
            <a:custGeom>
              <a:rect b="b" l="l" r="r" t="t"/>
              <a:pathLst>
                <a:path extrusionOk="0" fill="none" h="5900" w="8849">
                  <a:moveTo>
                    <a:pt x="0" y="5899"/>
                  </a:moveTo>
                  <a:lnTo>
                    <a:pt x="88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4"/>
            <p:cNvSpPr/>
            <p:nvPr/>
          </p:nvSpPr>
          <p:spPr>
            <a:xfrm>
              <a:off x="1477526" y="2634970"/>
              <a:ext cx="933570" cy="311662"/>
            </a:xfrm>
            <a:custGeom>
              <a:rect b="b" l="l" r="r" t="t"/>
              <a:pathLst>
                <a:path extrusionOk="0" h="5900" w="8849">
                  <a:moveTo>
                    <a:pt x="8849"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4"/>
            <p:cNvSpPr/>
            <p:nvPr/>
          </p:nvSpPr>
          <p:spPr>
            <a:xfrm>
              <a:off x="1477526" y="2634970"/>
              <a:ext cx="933570" cy="311662"/>
            </a:xfrm>
            <a:custGeom>
              <a:rect b="b" l="l" r="r" t="t"/>
              <a:pathLst>
                <a:path extrusionOk="0" fill="none" h="5900" w="8849">
                  <a:moveTo>
                    <a:pt x="8849"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4"/>
            <p:cNvSpPr/>
            <p:nvPr/>
          </p:nvSpPr>
          <p:spPr>
            <a:xfrm>
              <a:off x="1788750" y="2634970"/>
              <a:ext cx="622345" cy="311662"/>
            </a:xfrm>
            <a:custGeom>
              <a:rect b="b" l="l" r="r" t="t"/>
              <a:pathLst>
                <a:path extrusionOk="0" h="5900" w="5899">
                  <a:moveTo>
                    <a:pt x="589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4"/>
            <p:cNvSpPr/>
            <p:nvPr/>
          </p:nvSpPr>
          <p:spPr>
            <a:xfrm>
              <a:off x="1788750" y="2634970"/>
              <a:ext cx="622345" cy="311662"/>
            </a:xfrm>
            <a:custGeom>
              <a:rect b="b" l="l" r="r" t="t"/>
              <a:pathLst>
                <a:path extrusionOk="0" fill="none" h="5900" w="5899">
                  <a:moveTo>
                    <a:pt x="589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4"/>
            <p:cNvSpPr/>
            <p:nvPr/>
          </p:nvSpPr>
          <p:spPr>
            <a:xfrm>
              <a:off x="2099869" y="2634970"/>
              <a:ext cx="311225" cy="311662"/>
            </a:xfrm>
            <a:custGeom>
              <a:rect b="b" l="l" r="r" t="t"/>
              <a:pathLst>
                <a:path extrusionOk="0" h="5900" w="2950">
                  <a:moveTo>
                    <a:pt x="295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4"/>
            <p:cNvSpPr/>
            <p:nvPr/>
          </p:nvSpPr>
          <p:spPr>
            <a:xfrm>
              <a:off x="2099869" y="2634970"/>
              <a:ext cx="311225" cy="311662"/>
            </a:xfrm>
            <a:custGeom>
              <a:rect b="b" l="l" r="r" t="t"/>
              <a:pathLst>
                <a:path extrusionOk="0" fill="none" h="5900" w="2950">
                  <a:moveTo>
                    <a:pt x="295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4"/>
            <p:cNvSpPr/>
            <p:nvPr/>
          </p:nvSpPr>
          <p:spPr>
            <a:xfrm>
              <a:off x="2410988" y="2634970"/>
              <a:ext cx="106" cy="311662"/>
            </a:xfrm>
            <a:custGeom>
              <a:rect b="b" l="l" r="r" t="t"/>
              <a:pathLst>
                <a:path extrusionOk="0" h="5900" w="1">
                  <a:moveTo>
                    <a:pt x="1"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4"/>
            <p:cNvSpPr/>
            <p:nvPr/>
          </p:nvSpPr>
          <p:spPr>
            <a:xfrm>
              <a:off x="2410988" y="2634970"/>
              <a:ext cx="106" cy="311662"/>
            </a:xfrm>
            <a:custGeom>
              <a:rect b="b" l="l" r="r" t="t"/>
              <a:pathLst>
                <a:path extrusionOk="0" fill="none" h="5900" w="1">
                  <a:moveTo>
                    <a:pt x="1"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4"/>
            <p:cNvSpPr/>
            <p:nvPr/>
          </p:nvSpPr>
          <p:spPr>
            <a:xfrm>
              <a:off x="2410988" y="2634970"/>
              <a:ext cx="311331" cy="311662"/>
            </a:xfrm>
            <a:custGeom>
              <a:rect b="b" l="l" r="r" t="t"/>
              <a:pathLst>
                <a:path extrusionOk="0" h="5900" w="2951">
                  <a:moveTo>
                    <a:pt x="1"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4"/>
            <p:cNvSpPr/>
            <p:nvPr/>
          </p:nvSpPr>
          <p:spPr>
            <a:xfrm>
              <a:off x="2410988" y="2634970"/>
              <a:ext cx="311331" cy="311662"/>
            </a:xfrm>
            <a:custGeom>
              <a:rect b="b" l="l" r="r" t="t"/>
              <a:pathLst>
                <a:path extrusionOk="0" fill="none" h="5900" w="2951">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4"/>
            <p:cNvSpPr/>
            <p:nvPr/>
          </p:nvSpPr>
          <p:spPr>
            <a:xfrm>
              <a:off x="2410988" y="2634970"/>
              <a:ext cx="622450" cy="311662"/>
            </a:xfrm>
            <a:custGeom>
              <a:rect b="b" l="l" r="r" t="t"/>
              <a:pathLst>
                <a:path extrusionOk="0" h="5900" w="5900">
                  <a:moveTo>
                    <a:pt x="1" y="5899"/>
                  </a:moveTo>
                  <a:lnTo>
                    <a:pt x="590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4"/>
            <p:cNvSpPr/>
            <p:nvPr/>
          </p:nvSpPr>
          <p:spPr>
            <a:xfrm>
              <a:off x="2410988" y="2634970"/>
              <a:ext cx="622450" cy="311662"/>
            </a:xfrm>
            <a:custGeom>
              <a:rect b="b" l="l" r="r" t="t"/>
              <a:pathLst>
                <a:path extrusionOk="0" fill="none" h="5900" w="5900">
                  <a:moveTo>
                    <a:pt x="1" y="5899"/>
                  </a:moveTo>
                  <a:lnTo>
                    <a:pt x="590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4"/>
            <p:cNvSpPr/>
            <p:nvPr/>
          </p:nvSpPr>
          <p:spPr>
            <a:xfrm>
              <a:off x="1477526" y="2634970"/>
              <a:ext cx="1244795" cy="311662"/>
            </a:xfrm>
            <a:custGeom>
              <a:rect b="b" l="l" r="r" t="t"/>
              <a:pathLst>
                <a:path extrusionOk="0" h="5900" w="11799">
                  <a:moveTo>
                    <a:pt x="11798"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4"/>
            <p:cNvSpPr/>
            <p:nvPr/>
          </p:nvSpPr>
          <p:spPr>
            <a:xfrm>
              <a:off x="1477526" y="2634970"/>
              <a:ext cx="1244795" cy="311662"/>
            </a:xfrm>
            <a:custGeom>
              <a:rect b="b" l="l" r="r" t="t"/>
              <a:pathLst>
                <a:path extrusionOk="0" fill="none" h="5900" w="11799">
                  <a:moveTo>
                    <a:pt x="11798"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4"/>
            <p:cNvSpPr/>
            <p:nvPr/>
          </p:nvSpPr>
          <p:spPr>
            <a:xfrm>
              <a:off x="1788750" y="2634970"/>
              <a:ext cx="933570" cy="311662"/>
            </a:xfrm>
            <a:custGeom>
              <a:rect b="b" l="l" r="r" t="t"/>
              <a:pathLst>
                <a:path extrusionOk="0" h="5900" w="8849">
                  <a:moveTo>
                    <a:pt x="8848"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4"/>
            <p:cNvSpPr/>
            <p:nvPr/>
          </p:nvSpPr>
          <p:spPr>
            <a:xfrm>
              <a:off x="1788750" y="2634970"/>
              <a:ext cx="933570" cy="311662"/>
            </a:xfrm>
            <a:custGeom>
              <a:rect b="b" l="l" r="r" t="t"/>
              <a:pathLst>
                <a:path extrusionOk="0" fill="none" h="5900" w="8849">
                  <a:moveTo>
                    <a:pt x="8848"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4"/>
            <p:cNvSpPr/>
            <p:nvPr/>
          </p:nvSpPr>
          <p:spPr>
            <a:xfrm>
              <a:off x="2099869" y="2634970"/>
              <a:ext cx="622450" cy="311662"/>
            </a:xfrm>
            <a:custGeom>
              <a:rect b="b" l="l" r="r" t="t"/>
              <a:pathLst>
                <a:path extrusionOk="0" h="5900" w="5900">
                  <a:moveTo>
                    <a:pt x="589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4"/>
            <p:cNvSpPr/>
            <p:nvPr/>
          </p:nvSpPr>
          <p:spPr>
            <a:xfrm>
              <a:off x="2099869" y="2634970"/>
              <a:ext cx="622450" cy="311662"/>
            </a:xfrm>
            <a:custGeom>
              <a:rect b="b" l="l" r="r" t="t"/>
              <a:pathLst>
                <a:path extrusionOk="0" fill="none" h="5900" w="5900">
                  <a:moveTo>
                    <a:pt x="589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4"/>
            <p:cNvSpPr/>
            <p:nvPr/>
          </p:nvSpPr>
          <p:spPr>
            <a:xfrm>
              <a:off x="2410988" y="2634970"/>
              <a:ext cx="311331" cy="311662"/>
            </a:xfrm>
            <a:custGeom>
              <a:rect b="b" l="l" r="r" t="t"/>
              <a:pathLst>
                <a:path extrusionOk="0" h="5900" w="2951">
                  <a:moveTo>
                    <a:pt x="295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4"/>
            <p:cNvSpPr/>
            <p:nvPr/>
          </p:nvSpPr>
          <p:spPr>
            <a:xfrm>
              <a:off x="2410988" y="2634970"/>
              <a:ext cx="311331" cy="311662"/>
            </a:xfrm>
            <a:custGeom>
              <a:rect b="b" l="l" r="r" t="t"/>
              <a:pathLst>
                <a:path extrusionOk="0" fill="none" h="5900" w="2951">
                  <a:moveTo>
                    <a:pt x="295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4"/>
            <p:cNvSpPr/>
            <p:nvPr/>
          </p:nvSpPr>
          <p:spPr>
            <a:xfrm>
              <a:off x="2722212" y="2634970"/>
              <a:ext cx="106" cy="311662"/>
            </a:xfrm>
            <a:custGeom>
              <a:rect b="b" l="l" r="r" t="t"/>
              <a:pathLst>
                <a:path extrusionOk="0" h="5900" w="1">
                  <a:moveTo>
                    <a:pt x="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4"/>
            <p:cNvSpPr/>
            <p:nvPr/>
          </p:nvSpPr>
          <p:spPr>
            <a:xfrm>
              <a:off x="2722212" y="2634970"/>
              <a:ext cx="106" cy="311662"/>
            </a:xfrm>
            <a:custGeom>
              <a:rect b="b" l="l" r="r" t="t"/>
              <a:pathLst>
                <a:path extrusionOk="0" fill="none" h="5900" w="1">
                  <a:moveTo>
                    <a:pt x="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4"/>
            <p:cNvSpPr/>
            <p:nvPr/>
          </p:nvSpPr>
          <p:spPr>
            <a:xfrm>
              <a:off x="2722212" y="2634970"/>
              <a:ext cx="311225" cy="311662"/>
            </a:xfrm>
            <a:custGeom>
              <a:rect b="b" l="l" r="r" t="t"/>
              <a:pathLst>
                <a:path extrusionOk="0" h="5900" w="2950">
                  <a:moveTo>
                    <a:pt x="0"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4"/>
            <p:cNvSpPr/>
            <p:nvPr/>
          </p:nvSpPr>
          <p:spPr>
            <a:xfrm>
              <a:off x="2722212" y="2634970"/>
              <a:ext cx="311225" cy="311662"/>
            </a:xfrm>
            <a:custGeom>
              <a:rect b="b" l="l" r="r" t="t"/>
              <a:pathLst>
                <a:path extrusionOk="0" fill="none" h="5900" w="2950">
                  <a:moveTo>
                    <a:pt x="0"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4"/>
            <p:cNvSpPr/>
            <p:nvPr/>
          </p:nvSpPr>
          <p:spPr>
            <a:xfrm>
              <a:off x="1477526" y="2634970"/>
              <a:ext cx="1555914" cy="311662"/>
            </a:xfrm>
            <a:custGeom>
              <a:rect b="b" l="l" r="r" t="t"/>
              <a:pathLst>
                <a:path extrusionOk="0" h="5900" w="14748">
                  <a:moveTo>
                    <a:pt x="14748"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4"/>
            <p:cNvSpPr/>
            <p:nvPr/>
          </p:nvSpPr>
          <p:spPr>
            <a:xfrm>
              <a:off x="1477526" y="2634970"/>
              <a:ext cx="1555914" cy="311662"/>
            </a:xfrm>
            <a:custGeom>
              <a:rect b="b" l="l" r="r" t="t"/>
              <a:pathLst>
                <a:path extrusionOk="0" fill="none" h="5900" w="14748">
                  <a:moveTo>
                    <a:pt x="14748"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4"/>
            <p:cNvSpPr/>
            <p:nvPr/>
          </p:nvSpPr>
          <p:spPr>
            <a:xfrm>
              <a:off x="1788750" y="2634970"/>
              <a:ext cx="1244689" cy="311662"/>
            </a:xfrm>
            <a:custGeom>
              <a:rect b="b" l="l" r="r" t="t"/>
              <a:pathLst>
                <a:path extrusionOk="0" h="5900" w="11798">
                  <a:moveTo>
                    <a:pt x="11798"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4"/>
            <p:cNvSpPr/>
            <p:nvPr/>
          </p:nvSpPr>
          <p:spPr>
            <a:xfrm>
              <a:off x="1788750" y="2634970"/>
              <a:ext cx="1244689" cy="311662"/>
            </a:xfrm>
            <a:custGeom>
              <a:rect b="b" l="l" r="r" t="t"/>
              <a:pathLst>
                <a:path extrusionOk="0" fill="none" h="5900" w="11798">
                  <a:moveTo>
                    <a:pt x="11798"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4"/>
            <p:cNvSpPr/>
            <p:nvPr/>
          </p:nvSpPr>
          <p:spPr>
            <a:xfrm>
              <a:off x="2099869" y="2634970"/>
              <a:ext cx="933570" cy="311662"/>
            </a:xfrm>
            <a:custGeom>
              <a:rect b="b" l="l" r="r" t="t"/>
              <a:pathLst>
                <a:path extrusionOk="0" h="5900" w="8849">
                  <a:moveTo>
                    <a:pt x="884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4"/>
            <p:cNvSpPr/>
            <p:nvPr/>
          </p:nvSpPr>
          <p:spPr>
            <a:xfrm>
              <a:off x="2099869" y="2634970"/>
              <a:ext cx="933570" cy="311662"/>
            </a:xfrm>
            <a:custGeom>
              <a:rect b="b" l="l" r="r" t="t"/>
              <a:pathLst>
                <a:path extrusionOk="0" fill="none" h="5900" w="8849">
                  <a:moveTo>
                    <a:pt x="884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4"/>
            <p:cNvSpPr/>
            <p:nvPr/>
          </p:nvSpPr>
          <p:spPr>
            <a:xfrm>
              <a:off x="2410988" y="2634970"/>
              <a:ext cx="622450" cy="311662"/>
            </a:xfrm>
            <a:custGeom>
              <a:rect b="b" l="l" r="r" t="t"/>
              <a:pathLst>
                <a:path extrusionOk="0" h="5900" w="5900">
                  <a:moveTo>
                    <a:pt x="590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4"/>
            <p:cNvSpPr/>
            <p:nvPr/>
          </p:nvSpPr>
          <p:spPr>
            <a:xfrm>
              <a:off x="2410988" y="2634970"/>
              <a:ext cx="622450" cy="311662"/>
            </a:xfrm>
            <a:custGeom>
              <a:rect b="b" l="l" r="r" t="t"/>
              <a:pathLst>
                <a:path extrusionOk="0" fill="none" h="5900" w="5900">
                  <a:moveTo>
                    <a:pt x="590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4"/>
            <p:cNvSpPr/>
            <p:nvPr/>
          </p:nvSpPr>
          <p:spPr>
            <a:xfrm>
              <a:off x="2722212" y="2634970"/>
              <a:ext cx="311225" cy="311662"/>
            </a:xfrm>
            <a:custGeom>
              <a:rect b="b" l="l" r="r" t="t"/>
              <a:pathLst>
                <a:path extrusionOk="0" h="5900" w="2950">
                  <a:moveTo>
                    <a:pt x="295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4"/>
            <p:cNvSpPr/>
            <p:nvPr/>
          </p:nvSpPr>
          <p:spPr>
            <a:xfrm>
              <a:off x="2722212" y="2634970"/>
              <a:ext cx="311225" cy="311662"/>
            </a:xfrm>
            <a:custGeom>
              <a:rect b="b" l="l" r="r" t="t"/>
              <a:pathLst>
                <a:path extrusionOk="0" fill="none" h="5900" w="2950">
                  <a:moveTo>
                    <a:pt x="295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4"/>
            <p:cNvSpPr/>
            <p:nvPr/>
          </p:nvSpPr>
          <p:spPr>
            <a:xfrm>
              <a:off x="3033330" y="2634970"/>
              <a:ext cx="106" cy="311662"/>
            </a:xfrm>
            <a:custGeom>
              <a:rect b="b" l="l" r="r" t="t"/>
              <a:pathLst>
                <a:path extrusionOk="0" h="5900" w="1">
                  <a:moveTo>
                    <a:pt x="1"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4"/>
            <p:cNvSpPr/>
            <p:nvPr/>
          </p:nvSpPr>
          <p:spPr>
            <a:xfrm>
              <a:off x="3033330" y="2634970"/>
              <a:ext cx="106" cy="311662"/>
            </a:xfrm>
            <a:custGeom>
              <a:rect b="b" l="l" r="r" t="t"/>
              <a:pathLst>
                <a:path extrusionOk="0" fill="none" h="5900" w="1">
                  <a:moveTo>
                    <a:pt x="1"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4"/>
            <p:cNvSpPr/>
            <p:nvPr/>
          </p:nvSpPr>
          <p:spPr>
            <a:xfrm>
              <a:off x="3035875" y="2634970"/>
              <a:ext cx="311225" cy="311662"/>
            </a:xfrm>
            <a:custGeom>
              <a:rect b="b" l="l" r="r" t="t"/>
              <a:pathLst>
                <a:path extrusionOk="0" h="5900" w="2950">
                  <a:moveTo>
                    <a:pt x="1"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4"/>
            <p:cNvSpPr/>
            <p:nvPr/>
          </p:nvSpPr>
          <p:spPr>
            <a:xfrm>
              <a:off x="3035875" y="2634970"/>
              <a:ext cx="311225" cy="311662"/>
            </a:xfrm>
            <a:custGeom>
              <a:rect b="b" l="l" r="r" t="t"/>
              <a:pathLst>
                <a:path extrusionOk="0" fill="none" h="5900" w="2950">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4"/>
            <p:cNvSpPr/>
            <p:nvPr/>
          </p:nvSpPr>
          <p:spPr>
            <a:xfrm>
              <a:off x="3035875" y="2634970"/>
              <a:ext cx="622450" cy="311662"/>
            </a:xfrm>
            <a:custGeom>
              <a:rect b="b" l="l" r="r" t="t"/>
              <a:pathLst>
                <a:path extrusionOk="0" h="5900" w="5900">
                  <a:moveTo>
                    <a:pt x="1"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4"/>
            <p:cNvSpPr/>
            <p:nvPr/>
          </p:nvSpPr>
          <p:spPr>
            <a:xfrm>
              <a:off x="3035875" y="2634970"/>
              <a:ext cx="622450" cy="311662"/>
            </a:xfrm>
            <a:custGeom>
              <a:rect b="b" l="l" r="r" t="t"/>
              <a:pathLst>
                <a:path extrusionOk="0" fill="none" h="5900" w="5900">
                  <a:moveTo>
                    <a:pt x="1"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4"/>
            <p:cNvSpPr/>
            <p:nvPr/>
          </p:nvSpPr>
          <p:spPr>
            <a:xfrm>
              <a:off x="3035875" y="2634970"/>
              <a:ext cx="933570" cy="311662"/>
            </a:xfrm>
            <a:custGeom>
              <a:rect b="b" l="l" r="r" t="t"/>
              <a:pathLst>
                <a:path extrusionOk="0" h="5900" w="8849">
                  <a:moveTo>
                    <a:pt x="1" y="5899"/>
                  </a:moveTo>
                  <a:lnTo>
                    <a:pt x="88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4"/>
            <p:cNvSpPr/>
            <p:nvPr/>
          </p:nvSpPr>
          <p:spPr>
            <a:xfrm>
              <a:off x="3035875" y="2634970"/>
              <a:ext cx="933570" cy="311662"/>
            </a:xfrm>
            <a:custGeom>
              <a:rect b="b" l="l" r="r" t="t"/>
              <a:pathLst>
                <a:path extrusionOk="0" fill="none" h="5900" w="8849">
                  <a:moveTo>
                    <a:pt x="1" y="5899"/>
                  </a:moveTo>
                  <a:lnTo>
                    <a:pt x="88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4"/>
            <p:cNvSpPr/>
            <p:nvPr/>
          </p:nvSpPr>
          <p:spPr>
            <a:xfrm>
              <a:off x="3035875" y="2634970"/>
              <a:ext cx="1244795" cy="311662"/>
            </a:xfrm>
            <a:custGeom>
              <a:rect b="b" l="l" r="r" t="t"/>
              <a:pathLst>
                <a:path extrusionOk="0" h="5900" w="11799">
                  <a:moveTo>
                    <a:pt x="1" y="5899"/>
                  </a:moveTo>
                  <a:lnTo>
                    <a:pt x="1179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4"/>
            <p:cNvSpPr/>
            <p:nvPr/>
          </p:nvSpPr>
          <p:spPr>
            <a:xfrm>
              <a:off x="3035875" y="2634970"/>
              <a:ext cx="1244795" cy="311662"/>
            </a:xfrm>
            <a:custGeom>
              <a:rect b="b" l="l" r="r" t="t"/>
              <a:pathLst>
                <a:path extrusionOk="0" fill="none" h="5900" w="11799">
                  <a:moveTo>
                    <a:pt x="1" y="5899"/>
                  </a:moveTo>
                  <a:lnTo>
                    <a:pt x="1179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4"/>
            <p:cNvSpPr/>
            <p:nvPr/>
          </p:nvSpPr>
          <p:spPr>
            <a:xfrm>
              <a:off x="3035875" y="2634970"/>
              <a:ext cx="1555914" cy="311662"/>
            </a:xfrm>
            <a:custGeom>
              <a:rect b="b" l="l" r="r" t="t"/>
              <a:pathLst>
                <a:path extrusionOk="0" h="5900" w="14748">
                  <a:moveTo>
                    <a:pt x="1" y="5899"/>
                  </a:moveTo>
                  <a:lnTo>
                    <a:pt x="14748"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4"/>
            <p:cNvSpPr/>
            <p:nvPr/>
          </p:nvSpPr>
          <p:spPr>
            <a:xfrm>
              <a:off x="3035875" y="2634970"/>
              <a:ext cx="1555914" cy="311662"/>
            </a:xfrm>
            <a:custGeom>
              <a:rect b="b" l="l" r="r" t="t"/>
              <a:pathLst>
                <a:path extrusionOk="0" fill="none" h="5900" w="14748">
                  <a:moveTo>
                    <a:pt x="1" y="5899"/>
                  </a:moveTo>
                  <a:lnTo>
                    <a:pt x="14748"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4"/>
            <p:cNvSpPr/>
            <p:nvPr/>
          </p:nvSpPr>
          <p:spPr>
            <a:xfrm>
              <a:off x="3035875" y="2634970"/>
              <a:ext cx="311225" cy="311662"/>
            </a:xfrm>
            <a:custGeom>
              <a:rect b="b" l="l" r="r" t="t"/>
              <a:pathLst>
                <a:path extrusionOk="0" h="5900" w="2950">
                  <a:moveTo>
                    <a:pt x="295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4"/>
            <p:cNvSpPr/>
            <p:nvPr/>
          </p:nvSpPr>
          <p:spPr>
            <a:xfrm>
              <a:off x="3035875" y="2634970"/>
              <a:ext cx="311225" cy="311662"/>
            </a:xfrm>
            <a:custGeom>
              <a:rect b="b" l="l" r="r" t="t"/>
              <a:pathLst>
                <a:path extrusionOk="0" fill="none" h="5900" w="2950">
                  <a:moveTo>
                    <a:pt x="295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4"/>
            <p:cNvSpPr/>
            <p:nvPr/>
          </p:nvSpPr>
          <p:spPr>
            <a:xfrm>
              <a:off x="3346993" y="2634970"/>
              <a:ext cx="106" cy="311662"/>
            </a:xfrm>
            <a:custGeom>
              <a:rect b="b" l="l" r="r" t="t"/>
              <a:pathLst>
                <a:path extrusionOk="0" h="5900" w="1">
                  <a:moveTo>
                    <a:pt x="1"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4"/>
            <p:cNvSpPr/>
            <p:nvPr/>
          </p:nvSpPr>
          <p:spPr>
            <a:xfrm>
              <a:off x="3346993" y="2634970"/>
              <a:ext cx="106" cy="311662"/>
            </a:xfrm>
            <a:custGeom>
              <a:rect b="b" l="l" r="r" t="t"/>
              <a:pathLst>
                <a:path extrusionOk="0" fill="none" h="5900" w="1">
                  <a:moveTo>
                    <a:pt x="1"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4"/>
            <p:cNvSpPr/>
            <p:nvPr/>
          </p:nvSpPr>
          <p:spPr>
            <a:xfrm>
              <a:off x="3346993" y="2634970"/>
              <a:ext cx="311331" cy="311662"/>
            </a:xfrm>
            <a:custGeom>
              <a:rect b="b" l="l" r="r" t="t"/>
              <a:pathLst>
                <a:path extrusionOk="0" h="5900" w="2951">
                  <a:moveTo>
                    <a:pt x="1"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4"/>
            <p:cNvSpPr/>
            <p:nvPr/>
          </p:nvSpPr>
          <p:spPr>
            <a:xfrm>
              <a:off x="3346993" y="2634970"/>
              <a:ext cx="311331" cy="311662"/>
            </a:xfrm>
            <a:custGeom>
              <a:rect b="b" l="l" r="r" t="t"/>
              <a:pathLst>
                <a:path extrusionOk="0" fill="none" h="5900" w="2951">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4"/>
            <p:cNvSpPr/>
            <p:nvPr/>
          </p:nvSpPr>
          <p:spPr>
            <a:xfrm>
              <a:off x="3346993" y="2634970"/>
              <a:ext cx="622450" cy="311662"/>
            </a:xfrm>
            <a:custGeom>
              <a:rect b="b" l="l" r="r" t="t"/>
              <a:pathLst>
                <a:path extrusionOk="0" h="5900" w="5900">
                  <a:moveTo>
                    <a:pt x="1" y="5899"/>
                  </a:moveTo>
                  <a:lnTo>
                    <a:pt x="590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4"/>
            <p:cNvSpPr/>
            <p:nvPr/>
          </p:nvSpPr>
          <p:spPr>
            <a:xfrm>
              <a:off x="3346993" y="2634970"/>
              <a:ext cx="622450" cy="311662"/>
            </a:xfrm>
            <a:custGeom>
              <a:rect b="b" l="l" r="r" t="t"/>
              <a:pathLst>
                <a:path extrusionOk="0" fill="none" h="5900" w="5900">
                  <a:moveTo>
                    <a:pt x="1" y="5899"/>
                  </a:moveTo>
                  <a:lnTo>
                    <a:pt x="590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4"/>
            <p:cNvSpPr/>
            <p:nvPr/>
          </p:nvSpPr>
          <p:spPr>
            <a:xfrm>
              <a:off x="3346993" y="2634970"/>
              <a:ext cx="933675" cy="311662"/>
            </a:xfrm>
            <a:custGeom>
              <a:rect b="b" l="l" r="r" t="t"/>
              <a:pathLst>
                <a:path extrusionOk="0" h="5900" w="8850">
                  <a:moveTo>
                    <a:pt x="1" y="5899"/>
                  </a:moveTo>
                  <a:lnTo>
                    <a:pt x="88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4"/>
            <p:cNvSpPr/>
            <p:nvPr/>
          </p:nvSpPr>
          <p:spPr>
            <a:xfrm>
              <a:off x="3346993" y="2634970"/>
              <a:ext cx="933675" cy="311662"/>
            </a:xfrm>
            <a:custGeom>
              <a:rect b="b" l="l" r="r" t="t"/>
              <a:pathLst>
                <a:path extrusionOk="0" fill="none" h="5900" w="8850">
                  <a:moveTo>
                    <a:pt x="1" y="5899"/>
                  </a:moveTo>
                  <a:lnTo>
                    <a:pt x="88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4"/>
            <p:cNvSpPr/>
            <p:nvPr/>
          </p:nvSpPr>
          <p:spPr>
            <a:xfrm>
              <a:off x="3346993" y="2634970"/>
              <a:ext cx="1244795" cy="311662"/>
            </a:xfrm>
            <a:custGeom>
              <a:rect b="b" l="l" r="r" t="t"/>
              <a:pathLst>
                <a:path extrusionOk="0" h="5900" w="11799">
                  <a:moveTo>
                    <a:pt x="1" y="5899"/>
                  </a:moveTo>
                  <a:lnTo>
                    <a:pt x="117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4"/>
            <p:cNvSpPr/>
            <p:nvPr/>
          </p:nvSpPr>
          <p:spPr>
            <a:xfrm>
              <a:off x="3346993" y="2634970"/>
              <a:ext cx="1244795" cy="311662"/>
            </a:xfrm>
            <a:custGeom>
              <a:rect b="b" l="l" r="r" t="t"/>
              <a:pathLst>
                <a:path extrusionOk="0" fill="none" h="5900" w="11799">
                  <a:moveTo>
                    <a:pt x="1" y="5899"/>
                  </a:moveTo>
                  <a:lnTo>
                    <a:pt x="117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4"/>
            <p:cNvSpPr/>
            <p:nvPr/>
          </p:nvSpPr>
          <p:spPr>
            <a:xfrm>
              <a:off x="3035875" y="2634970"/>
              <a:ext cx="622450" cy="311662"/>
            </a:xfrm>
            <a:custGeom>
              <a:rect b="b" l="l" r="r" t="t"/>
              <a:pathLst>
                <a:path extrusionOk="0" h="5900" w="5900">
                  <a:moveTo>
                    <a:pt x="5899"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4"/>
            <p:cNvSpPr/>
            <p:nvPr/>
          </p:nvSpPr>
          <p:spPr>
            <a:xfrm>
              <a:off x="3035875" y="2634970"/>
              <a:ext cx="622450" cy="311662"/>
            </a:xfrm>
            <a:custGeom>
              <a:rect b="b" l="l" r="r" t="t"/>
              <a:pathLst>
                <a:path extrusionOk="0" fill="none" h="5900" w="5900">
                  <a:moveTo>
                    <a:pt x="5899"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4"/>
            <p:cNvSpPr/>
            <p:nvPr/>
          </p:nvSpPr>
          <p:spPr>
            <a:xfrm>
              <a:off x="3346993" y="2634970"/>
              <a:ext cx="311331" cy="311662"/>
            </a:xfrm>
            <a:custGeom>
              <a:rect b="b" l="l" r="r" t="t"/>
              <a:pathLst>
                <a:path extrusionOk="0" h="5900" w="2951">
                  <a:moveTo>
                    <a:pt x="295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4"/>
            <p:cNvSpPr/>
            <p:nvPr/>
          </p:nvSpPr>
          <p:spPr>
            <a:xfrm>
              <a:off x="3346993" y="2634970"/>
              <a:ext cx="311331" cy="311662"/>
            </a:xfrm>
            <a:custGeom>
              <a:rect b="b" l="l" r="r" t="t"/>
              <a:pathLst>
                <a:path extrusionOk="0" fill="none" h="5900" w="2951">
                  <a:moveTo>
                    <a:pt x="295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4"/>
            <p:cNvSpPr/>
            <p:nvPr/>
          </p:nvSpPr>
          <p:spPr>
            <a:xfrm>
              <a:off x="3658217" y="2634970"/>
              <a:ext cx="106" cy="311662"/>
            </a:xfrm>
            <a:custGeom>
              <a:rect b="b" l="l" r="r" t="t"/>
              <a:pathLst>
                <a:path extrusionOk="0" h="5900" w="1">
                  <a:moveTo>
                    <a:pt x="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4"/>
            <p:cNvSpPr/>
            <p:nvPr/>
          </p:nvSpPr>
          <p:spPr>
            <a:xfrm>
              <a:off x="3658217" y="2634970"/>
              <a:ext cx="106" cy="311662"/>
            </a:xfrm>
            <a:custGeom>
              <a:rect b="b" l="l" r="r" t="t"/>
              <a:pathLst>
                <a:path extrusionOk="0" fill="none" h="5900" w="1">
                  <a:moveTo>
                    <a:pt x="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4"/>
            <p:cNvSpPr/>
            <p:nvPr/>
          </p:nvSpPr>
          <p:spPr>
            <a:xfrm>
              <a:off x="3658217" y="2634970"/>
              <a:ext cx="311225" cy="311662"/>
            </a:xfrm>
            <a:custGeom>
              <a:rect b="b" l="l" r="r" t="t"/>
              <a:pathLst>
                <a:path extrusionOk="0" h="5900" w="2950">
                  <a:moveTo>
                    <a:pt x="0"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4"/>
            <p:cNvSpPr/>
            <p:nvPr/>
          </p:nvSpPr>
          <p:spPr>
            <a:xfrm>
              <a:off x="3658217" y="2634970"/>
              <a:ext cx="311225" cy="311662"/>
            </a:xfrm>
            <a:custGeom>
              <a:rect b="b" l="l" r="r" t="t"/>
              <a:pathLst>
                <a:path extrusionOk="0" fill="none" h="5900" w="2950">
                  <a:moveTo>
                    <a:pt x="0"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4"/>
            <p:cNvSpPr/>
            <p:nvPr/>
          </p:nvSpPr>
          <p:spPr>
            <a:xfrm>
              <a:off x="3658217" y="2634970"/>
              <a:ext cx="622450" cy="311662"/>
            </a:xfrm>
            <a:custGeom>
              <a:rect b="b" l="l" r="r" t="t"/>
              <a:pathLst>
                <a:path extrusionOk="0" h="5900" w="5900">
                  <a:moveTo>
                    <a:pt x="0" y="5899"/>
                  </a:moveTo>
                  <a:lnTo>
                    <a:pt x="589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4"/>
            <p:cNvSpPr/>
            <p:nvPr/>
          </p:nvSpPr>
          <p:spPr>
            <a:xfrm>
              <a:off x="3658217" y="2634970"/>
              <a:ext cx="622450" cy="311662"/>
            </a:xfrm>
            <a:custGeom>
              <a:rect b="b" l="l" r="r" t="t"/>
              <a:pathLst>
                <a:path extrusionOk="0" fill="none" h="5900" w="5900">
                  <a:moveTo>
                    <a:pt x="0" y="5899"/>
                  </a:moveTo>
                  <a:lnTo>
                    <a:pt x="589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4"/>
            <p:cNvSpPr/>
            <p:nvPr/>
          </p:nvSpPr>
          <p:spPr>
            <a:xfrm>
              <a:off x="3658217" y="2634970"/>
              <a:ext cx="933570" cy="311662"/>
            </a:xfrm>
            <a:custGeom>
              <a:rect b="b" l="l" r="r" t="t"/>
              <a:pathLst>
                <a:path extrusionOk="0" h="5900" w="8849">
                  <a:moveTo>
                    <a:pt x="0" y="5899"/>
                  </a:moveTo>
                  <a:lnTo>
                    <a:pt x="8849"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4"/>
            <p:cNvSpPr/>
            <p:nvPr/>
          </p:nvSpPr>
          <p:spPr>
            <a:xfrm>
              <a:off x="3658217" y="2634970"/>
              <a:ext cx="933570" cy="311662"/>
            </a:xfrm>
            <a:custGeom>
              <a:rect b="b" l="l" r="r" t="t"/>
              <a:pathLst>
                <a:path extrusionOk="0" fill="none" h="5900" w="8849">
                  <a:moveTo>
                    <a:pt x="0" y="5899"/>
                  </a:moveTo>
                  <a:lnTo>
                    <a:pt x="8849"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4"/>
            <p:cNvSpPr/>
            <p:nvPr/>
          </p:nvSpPr>
          <p:spPr>
            <a:xfrm>
              <a:off x="3035875" y="2634970"/>
              <a:ext cx="933570" cy="311662"/>
            </a:xfrm>
            <a:custGeom>
              <a:rect b="b" l="l" r="r" t="t"/>
              <a:pathLst>
                <a:path extrusionOk="0" h="5900" w="8849">
                  <a:moveTo>
                    <a:pt x="8849"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4"/>
            <p:cNvSpPr/>
            <p:nvPr/>
          </p:nvSpPr>
          <p:spPr>
            <a:xfrm>
              <a:off x="3035875" y="2634970"/>
              <a:ext cx="933570" cy="311662"/>
            </a:xfrm>
            <a:custGeom>
              <a:rect b="b" l="l" r="r" t="t"/>
              <a:pathLst>
                <a:path extrusionOk="0" fill="none" h="5900" w="8849">
                  <a:moveTo>
                    <a:pt x="8849"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4"/>
            <p:cNvSpPr/>
            <p:nvPr/>
          </p:nvSpPr>
          <p:spPr>
            <a:xfrm>
              <a:off x="3346993" y="2634970"/>
              <a:ext cx="622450" cy="311662"/>
            </a:xfrm>
            <a:custGeom>
              <a:rect b="b" l="l" r="r" t="t"/>
              <a:pathLst>
                <a:path extrusionOk="0" h="5900" w="5900">
                  <a:moveTo>
                    <a:pt x="590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4"/>
            <p:cNvSpPr/>
            <p:nvPr/>
          </p:nvSpPr>
          <p:spPr>
            <a:xfrm>
              <a:off x="3346993" y="2634970"/>
              <a:ext cx="622450" cy="311662"/>
            </a:xfrm>
            <a:custGeom>
              <a:rect b="b" l="l" r="r" t="t"/>
              <a:pathLst>
                <a:path extrusionOk="0" fill="none" h="5900" w="5900">
                  <a:moveTo>
                    <a:pt x="590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4"/>
            <p:cNvSpPr/>
            <p:nvPr/>
          </p:nvSpPr>
          <p:spPr>
            <a:xfrm>
              <a:off x="3658217" y="2634970"/>
              <a:ext cx="311225" cy="311662"/>
            </a:xfrm>
            <a:custGeom>
              <a:rect b="b" l="l" r="r" t="t"/>
              <a:pathLst>
                <a:path extrusionOk="0" h="5900" w="2950">
                  <a:moveTo>
                    <a:pt x="295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4"/>
            <p:cNvSpPr/>
            <p:nvPr/>
          </p:nvSpPr>
          <p:spPr>
            <a:xfrm>
              <a:off x="3658217" y="2634970"/>
              <a:ext cx="311225" cy="311662"/>
            </a:xfrm>
            <a:custGeom>
              <a:rect b="b" l="l" r="r" t="t"/>
              <a:pathLst>
                <a:path extrusionOk="0" fill="none" h="5900" w="2950">
                  <a:moveTo>
                    <a:pt x="295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4"/>
            <p:cNvSpPr/>
            <p:nvPr/>
          </p:nvSpPr>
          <p:spPr>
            <a:xfrm>
              <a:off x="3969336" y="2634970"/>
              <a:ext cx="106" cy="311662"/>
            </a:xfrm>
            <a:custGeom>
              <a:rect b="b" l="l" r="r" t="t"/>
              <a:pathLst>
                <a:path extrusionOk="0" h="5900" w="1">
                  <a:moveTo>
                    <a:pt x="1"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4"/>
            <p:cNvSpPr/>
            <p:nvPr/>
          </p:nvSpPr>
          <p:spPr>
            <a:xfrm>
              <a:off x="3969336" y="2634970"/>
              <a:ext cx="106" cy="311662"/>
            </a:xfrm>
            <a:custGeom>
              <a:rect b="b" l="l" r="r" t="t"/>
              <a:pathLst>
                <a:path extrusionOk="0" fill="none" h="5900" w="1">
                  <a:moveTo>
                    <a:pt x="1"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4"/>
            <p:cNvSpPr/>
            <p:nvPr/>
          </p:nvSpPr>
          <p:spPr>
            <a:xfrm>
              <a:off x="3969336" y="2634970"/>
              <a:ext cx="311331" cy="311662"/>
            </a:xfrm>
            <a:custGeom>
              <a:rect b="b" l="l" r="r" t="t"/>
              <a:pathLst>
                <a:path extrusionOk="0" h="5900" w="2951">
                  <a:moveTo>
                    <a:pt x="1"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4"/>
            <p:cNvSpPr/>
            <p:nvPr/>
          </p:nvSpPr>
          <p:spPr>
            <a:xfrm>
              <a:off x="3969336" y="2634970"/>
              <a:ext cx="311331" cy="311662"/>
            </a:xfrm>
            <a:custGeom>
              <a:rect b="b" l="l" r="r" t="t"/>
              <a:pathLst>
                <a:path extrusionOk="0" fill="none" h="5900" w="2951">
                  <a:moveTo>
                    <a:pt x="1"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4"/>
            <p:cNvSpPr/>
            <p:nvPr/>
          </p:nvSpPr>
          <p:spPr>
            <a:xfrm>
              <a:off x="3969336" y="2634970"/>
              <a:ext cx="622450" cy="311662"/>
            </a:xfrm>
            <a:custGeom>
              <a:rect b="b" l="l" r="r" t="t"/>
              <a:pathLst>
                <a:path extrusionOk="0" h="5900" w="5900">
                  <a:moveTo>
                    <a:pt x="1" y="5899"/>
                  </a:moveTo>
                  <a:lnTo>
                    <a:pt x="590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4"/>
            <p:cNvSpPr/>
            <p:nvPr/>
          </p:nvSpPr>
          <p:spPr>
            <a:xfrm>
              <a:off x="3969336" y="2634970"/>
              <a:ext cx="622450" cy="311662"/>
            </a:xfrm>
            <a:custGeom>
              <a:rect b="b" l="l" r="r" t="t"/>
              <a:pathLst>
                <a:path extrusionOk="0" fill="none" h="5900" w="5900">
                  <a:moveTo>
                    <a:pt x="1" y="5899"/>
                  </a:moveTo>
                  <a:lnTo>
                    <a:pt x="590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4"/>
            <p:cNvSpPr/>
            <p:nvPr/>
          </p:nvSpPr>
          <p:spPr>
            <a:xfrm>
              <a:off x="3035875" y="2634970"/>
              <a:ext cx="1244795" cy="311662"/>
            </a:xfrm>
            <a:custGeom>
              <a:rect b="b" l="l" r="r" t="t"/>
              <a:pathLst>
                <a:path extrusionOk="0" h="5900" w="11799">
                  <a:moveTo>
                    <a:pt x="11798"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4"/>
            <p:cNvSpPr/>
            <p:nvPr/>
          </p:nvSpPr>
          <p:spPr>
            <a:xfrm>
              <a:off x="3035875" y="2634970"/>
              <a:ext cx="1244795" cy="311662"/>
            </a:xfrm>
            <a:custGeom>
              <a:rect b="b" l="l" r="r" t="t"/>
              <a:pathLst>
                <a:path extrusionOk="0" fill="none" h="5900" w="11799">
                  <a:moveTo>
                    <a:pt x="11798"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4"/>
            <p:cNvSpPr/>
            <p:nvPr/>
          </p:nvSpPr>
          <p:spPr>
            <a:xfrm>
              <a:off x="3346993" y="2634970"/>
              <a:ext cx="933675" cy="311662"/>
            </a:xfrm>
            <a:custGeom>
              <a:rect b="b" l="l" r="r" t="t"/>
              <a:pathLst>
                <a:path extrusionOk="0" h="5900" w="8850">
                  <a:moveTo>
                    <a:pt x="8849"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4"/>
            <p:cNvSpPr/>
            <p:nvPr/>
          </p:nvSpPr>
          <p:spPr>
            <a:xfrm>
              <a:off x="3346993" y="2634970"/>
              <a:ext cx="933675" cy="311662"/>
            </a:xfrm>
            <a:custGeom>
              <a:rect b="b" l="l" r="r" t="t"/>
              <a:pathLst>
                <a:path extrusionOk="0" fill="none" h="5900" w="8850">
                  <a:moveTo>
                    <a:pt x="8849"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4"/>
            <p:cNvSpPr/>
            <p:nvPr/>
          </p:nvSpPr>
          <p:spPr>
            <a:xfrm>
              <a:off x="3658217" y="2634970"/>
              <a:ext cx="622450" cy="311662"/>
            </a:xfrm>
            <a:custGeom>
              <a:rect b="b" l="l" r="r" t="t"/>
              <a:pathLst>
                <a:path extrusionOk="0" h="5900" w="5900">
                  <a:moveTo>
                    <a:pt x="5899"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4"/>
            <p:cNvSpPr/>
            <p:nvPr/>
          </p:nvSpPr>
          <p:spPr>
            <a:xfrm>
              <a:off x="3658217" y="2634970"/>
              <a:ext cx="622450" cy="311662"/>
            </a:xfrm>
            <a:custGeom>
              <a:rect b="b" l="l" r="r" t="t"/>
              <a:pathLst>
                <a:path extrusionOk="0" fill="none" h="5900" w="5900">
                  <a:moveTo>
                    <a:pt x="5899"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4"/>
            <p:cNvSpPr/>
            <p:nvPr/>
          </p:nvSpPr>
          <p:spPr>
            <a:xfrm>
              <a:off x="3969336" y="2634970"/>
              <a:ext cx="311331" cy="311662"/>
            </a:xfrm>
            <a:custGeom>
              <a:rect b="b" l="l" r="r" t="t"/>
              <a:pathLst>
                <a:path extrusionOk="0" h="5900" w="2951">
                  <a:moveTo>
                    <a:pt x="2950" y="5899"/>
                  </a:moveTo>
                  <a:lnTo>
                    <a:pt x="1"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4"/>
            <p:cNvSpPr/>
            <p:nvPr/>
          </p:nvSpPr>
          <p:spPr>
            <a:xfrm>
              <a:off x="3969336" y="2634970"/>
              <a:ext cx="311331" cy="311662"/>
            </a:xfrm>
            <a:custGeom>
              <a:rect b="b" l="l" r="r" t="t"/>
              <a:pathLst>
                <a:path extrusionOk="0" fill="none" h="5900" w="2951">
                  <a:moveTo>
                    <a:pt x="2950" y="5899"/>
                  </a:moveTo>
                  <a:lnTo>
                    <a:pt x="1"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4"/>
            <p:cNvSpPr/>
            <p:nvPr/>
          </p:nvSpPr>
          <p:spPr>
            <a:xfrm>
              <a:off x="4280560" y="2634970"/>
              <a:ext cx="106" cy="311662"/>
            </a:xfrm>
            <a:custGeom>
              <a:rect b="b" l="l" r="r" t="t"/>
              <a:pathLst>
                <a:path extrusionOk="0" h="5900" w="1">
                  <a:moveTo>
                    <a:pt x="0" y="5899"/>
                  </a:moveTo>
                  <a:lnTo>
                    <a:pt x="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4"/>
            <p:cNvSpPr/>
            <p:nvPr/>
          </p:nvSpPr>
          <p:spPr>
            <a:xfrm>
              <a:off x="4280560" y="2634970"/>
              <a:ext cx="106" cy="311662"/>
            </a:xfrm>
            <a:custGeom>
              <a:rect b="b" l="l" r="r" t="t"/>
              <a:pathLst>
                <a:path extrusionOk="0" fill="none" h="5900" w="1">
                  <a:moveTo>
                    <a:pt x="0" y="5899"/>
                  </a:moveTo>
                  <a:lnTo>
                    <a:pt x="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4"/>
            <p:cNvSpPr/>
            <p:nvPr/>
          </p:nvSpPr>
          <p:spPr>
            <a:xfrm>
              <a:off x="4280560" y="2634970"/>
              <a:ext cx="311225" cy="311662"/>
            </a:xfrm>
            <a:custGeom>
              <a:rect b="b" l="l" r="r" t="t"/>
              <a:pathLst>
                <a:path extrusionOk="0" h="5900" w="2950">
                  <a:moveTo>
                    <a:pt x="0" y="5899"/>
                  </a:moveTo>
                  <a:lnTo>
                    <a:pt x="2950" y="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4"/>
            <p:cNvSpPr/>
            <p:nvPr/>
          </p:nvSpPr>
          <p:spPr>
            <a:xfrm>
              <a:off x="4280560" y="2634970"/>
              <a:ext cx="311225" cy="311662"/>
            </a:xfrm>
            <a:custGeom>
              <a:rect b="b" l="l" r="r" t="t"/>
              <a:pathLst>
                <a:path extrusionOk="0" fill="none" h="5900" w="2950">
                  <a:moveTo>
                    <a:pt x="0" y="5899"/>
                  </a:moveTo>
                  <a:lnTo>
                    <a:pt x="2950" y="0"/>
                  </a:lnTo>
                </a:path>
              </a:pathLst>
            </a:custGeom>
            <a:noFill/>
            <a:ln cap="flat" cmpd="sng" w="2350">
              <a:solidFill>
                <a:srgbClr val="888888"/>
              </a:solidFill>
              <a:prstDash val="solid"/>
              <a:miter lim="235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2" name="Google Shape;1422;p34"/>
          <p:cNvSpPr txBox="1"/>
          <p:nvPr/>
        </p:nvSpPr>
        <p:spPr>
          <a:xfrm>
            <a:off x="231950" y="1875163"/>
            <a:ext cx="527100" cy="31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D84437"/>
                </a:solidFill>
                <a:latin typeface="Nothing You Could Do"/>
                <a:ea typeface="Nothing You Could Do"/>
                <a:cs typeface="Nothing You Could Do"/>
                <a:sym typeface="Nothing You Could Do"/>
              </a:rPr>
              <a:t>200</a:t>
            </a:r>
            <a:endParaRPr sz="1800">
              <a:solidFill>
                <a:srgbClr val="D84437"/>
              </a:solidFill>
              <a:latin typeface="Nothing You Could Do"/>
              <a:ea typeface="Nothing You Could Do"/>
              <a:cs typeface="Nothing You Could Do"/>
              <a:sym typeface="Nothing You Could Do"/>
            </a:endParaRPr>
          </a:p>
        </p:txBody>
      </p:sp>
      <p:sp>
        <p:nvSpPr>
          <p:cNvPr id="1423" name="Google Shape;1423;p34"/>
          <p:cNvSpPr txBox="1"/>
          <p:nvPr/>
        </p:nvSpPr>
        <p:spPr>
          <a:xfrm>
            <a:off x="231950" y="2383125"/>
            <a:ext cx="527100" cy="31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D84437"/>
                </a:solidFill>
                <a:latin typeface="Nothing You Could Do"/>
                <a:ea typeface="Nothing You Could Do"/>
                <a:cs typeface="Nothing You Could Do"/>
                <a:sym typeface="Nothing You Could Do"/>
              </a:rPr>
              <a:t>100</a:t>
            </a:r>
            <a:endParaRPr sz="1800">
              <a:solidFill>
                <a:srgbClr val="D84437"/>
              </a:solidFill>
              <a:latin typeface="Nothing You Could Do"/>
              <a:ea typeface="Nothing You Could Do"/>
              <a:cs typeface="Nothing You Could Do"/>
              <a:sym typeface="Nothing You Could Do"/>
            </a:endParaRPr>
          </a:p>
        </p:txBody>
      </p:sp>
      <p:sp>
        <p:nvSpPr>
          <p:cNvPr id="1424" name="Google Shape;1424;p34"/>
          <p:cNvSpPr txBox="1"/>
          <p:nvPr/>
        </p:nvSpPr>
        <p:spPr>
          <a:xfrm>
            <a:off x="231950" y="2891075"/>
            <a:ext cx="527100" cy="31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D84437"/>
                </a:solidFill>
                <a:latin typeface="Nothing You Could Do"/>
                <a:ea typeface="Nothing You Could Do"/>
                <a:cs typeface="Nothing You Could Do"/>
                <a:sym typeface="Nothing You Could Do"/>
              </a:rPr>
              <a:t>60</a:t>
            </a:r>
            <a:endParaRPr sz="1800">
              <a:solidFill>
                <a:srgbClr val="D84437"/>
              </a:solidFill>
              <a:latin typeface="Nothing You Could Do"/>
              <a:ea typeface="Nothing You Could Do"/>
              <a:cs typeface="Nothing You Could Do"/>
              <a:sym typeface="Nothing You Could Do"/>
            </a:endParaRPr>
          </a:p>
        </p:txBody>
      </p:sp>
      <p:sp>
        <p:nvSpPr>
          <p:cNvPr id="1425" name="Google Shape;1425;p34"/>
          <p:cNvSpPr txBox="1"/>
          <p:nvPr/>
        </p:nvSpPr>
        <p:spPr>
          <a:xfrm>
            <a:off x="231950" y="3892638"/>
            <a:ext cx="527100" cy="31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D84437"/>
                </a:solidFill>
                <a:latin typeface="Nothing You Could Do"/>
                <a:ea typeface="Nothing You Could Do"/>
                <a:cs typeface="Nothing You Could Do"/>
                <a:sym typeface="Nothing You Could Do"/>
              </a:rPr>
              <a:t>10</a:t>
            </a:r>
            <a:endParaRPr sz="1800">
              <a:solidFill>
                <a:srgbClr val="D84437"/>
              </a:solidFill>
              <a:latin typeface="Nothing You Could Do"/>
              <a:ea typeface="Nothing You Could Do"/>
              <a:cs typeface="Nothing You Could Do"/>
              <a:sym typeface="Nothing You Could Do"/>
            </a:endParaRPr>
          </a:p>
        </p:txBody>
      </p:sp>
      <p:sp>
        <p:nvSpPr>
          <p:cNvPr id="1426" name="Google Shape;1426;p34"/>
          <p:cNvSpPr txBox="1"/>
          <p:nvPr/>
        </p:nvSpPr>
        <p:spPr>
          <a:xfrm>
            <a:off x="231950" y="3384950"/>
            <a:ext cx="527100" cy="31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D84437"/>
                </a:solidFill>
                <a:latin typeface="Nothing You Could Do"/>
                <a:ea typeface="Nothing You Could Do"/>
                <a:cs typeface="Nothing You Could Do"/>
                <a:sym typeface="Nothing You Could Do"/>
              </a:rPr>
              <a:t>30</a:t>
            </a:r>
            <a:endParaRPr sz="1800">
              <a:solidFill>
                <a:srgbClr val="D84437"/>
              </a:solidFill>
              <a:latin typeface="Nothing You Could Do"/>
              <a:ea typeface="Nothing You Could Do"/>
              <a:cs typeface="Nothing You Could Do"/>
              <a:sym typeface="Nothing You Could Do"/>
            </a:endParaRPr>
          </a:p>
        </p:txBody>
      </p:sp>
      <p:sp>
        <p:nvSpPr>
          <p:cNvPr id="1427" name="Google Shape;1427;p34"/>
          <p:cNvSpPr txBox="1"/>
          <p:nvPr/>
        </p:nvSpPr>
        <p:spPr>
          <a:xfrm>
            <a:off x="5131900" y="1138363"/>
            <a:ext cx="527100" cy="31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D84437"/>
                </a:solidFill>
                <a:latin typeface="Nothing You Could Do"/>
                <a:ea typeface="Nothing You Could Do"/>
                <a:cs typeface="Nothing You Could Do"/>
                <a:sym typeface="Nothing You Could Do"/>
              </a:rPr>
              <a:t>784</a:t>
            </a:r>
            <a:endParaRPr sz="1800">
              <a:solidFill>
                <a:srgbClr val="D84437"/>
              </a:solidFill>
              <a:latin typeface="Nothing You Could Do"/>
              <a:ea typeface="Nothing You Could Do"/>
              <a:cs typeface="Nothing You Could Do"/>
              <a:sym typeface="Nothing You Could Do"/>
            </a:endParaRPr>
          </a:p>
        </p:txBody>
      </p:sp>
      <p:sp>
        <p:nvSpPr>
          <p:cNvPr id="1428" name="Google Shape;1428;p34"/>
          <p:cNvSpPr txBox="1"/>
          <p:nvPr/>
        </p:nvSpPr>
        <p:spPr>
          <a:xfrm>
            <a:off x="536825" y="733100"/>
            <a:ext cx="9969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overkill</a:t>
            </a:r>
            <a:endParaRPr sz="1800">
              <a:solidFill>
                <a:srgbClr val="D84437"/>
              </a:solidFill>
              <a:latin typeface="Nothing You Could Do"/>
              <a:ea typeface="Nothing You Could Do"/>
              <a:cs typeface="Nothing You Could Do"/>
              <a:sym typeface="Nothing You Could Do"/>
            </a:endParaRPr>
          </a:p>
        </p:txBody>
      </p:sp>
      <p:grpSp>
        <p:nvGrpSpPr>
          <p:cNvPr id="1429" name="Google Shape;1429;p34"/>
          <p:cNvGrpSpPr/>
          <p:nvPr/>
        </p:nvGrpSpPr>
        <p:grpSpPr>
          <a:xfrm>
            <a:off x="152754" y="782346"/>
            <a:ext cx="545700" cy="562500"/>
            <a:chOff x="914754" y="934746"/>
            <a:chExt cx="545700" cy="562500"/>
          </a:xfrm>
        </p:grpSpPr>
        <p:sp>
          <p:nvSpPr>
            <p:cNvPr id="1430" name="Google Shape;1430;p34"/>
            <p:cNvSpPr txBox="1"/>
            <p:nvPr/>
          </p:nvSpPr>
          <p:spPr>
            <a:xfrm rot="5650714">
              <a:off x="924103" y="961676"/>
              <a:ext cx="527001" cy="50864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a:t>
              </a:r>
              <a:endParaRPr sz="1800">
                <a:solidFill>
                  <a:srgbClr val="D84437"/>
                </a:solidFill>
                <a:latin typeface="Nothing You Could Do"/>
                <a:ea typeface="Nothing You Could Do"/>
                <a:cs typeface="Nothing You Could Do"/>
                <a:sym typeface="Nothing You Could Do"/>
              </a:endParaRPr>
            </a:p>
          </p:txBody>
        </p:sp>
        <p:sp>
          <p:nvSpPr>
            <p:cNvPr id="1431" name="Google Shape;1431;p34"/>
            <p:cNvSpPr/>
            <p:nvPr/>
          </p:nvSpPr>
          <p:spPr>
            <a:xfrm rot="219017">
              <a:off x="1219322" y="1026689"/>
              <a:ext cx="59843" cy="35587"/>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sp>
        <p:nvSpPr>
          <p:cNvPr id="1432" name="Google Shape;1432;p34"/>
          <p:cNvSpPr/>
          <p:nvPr/>
        </p:nvSpPr>
        <p:spPr>
          <a:xfrm rot="2183661">
            <a:off x="4421686" y="2460289"/>
            <a:ext cx="1209007" cy="1602682"/>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nvGrpSpPr>
          <p:cNvPr id="1433" name="Google Shape;1433;p34"/>
          <p:cNvGrpSpPr/>
          <p:nvPr/>
        </p:nvGrpSpPr>
        <p:grpSpPr>
          <a:xfrm>
            <a:off x="1465362" y="654708"/>
            <a:ext cx="602525" cy="434039"/>
            <a:chOff x="1351591" y="767271"/>
            <a:chExt cx="602525" cy="504990"/>
          </a:xfrm>
        </p:grpSpPr>
        <p:sp>
          <p:nvSpPr>
            <p:cNvPr id="1434" name="Google Shape;1434;p34"/>
            <p:cNvSpPr/>
            <p:nvPr/>
          </p:nvSpPr>
          <p:spPr>
            <a:xfrm rot="10394016">
              <a:off x="1775998" y="780480"/>
              <a:ext cx="102872" cy="68520"/>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1435" name="Google Shape;1435;p34"/>
            <p:cNvSpPr/>
            <p:nvPr/>
          </p:nvSpPr>
          <p:spPr>
            <a:xfrm rot="7650381">
              <a:off x="1822005" y="796041"/>
              <a:ext cx="102900" cy="68493"/>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1436" name="Google Shape;1436;p34"/>
            <p:cNvSpPr/>
            <p:nvPr/>
          </p:nvSpPr>
          <p:spPr>
            <a:xfrm rot="3395452">
              <a:off x="1559808" y="730088"/>
              <a:ext cx="186093" cy="599087"/>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grpSp>
      <p:grpSp>
        <p:nvGrpSpPr>
          <p:cNvPr id="1437" name="Google Shape;1437;p34"/>
          <p:cNvGrpSpPr/>
          <p:nvPr/>
        </p:nvGrpSpPr>
        <p:grpSpPr>
          <a:xfrm>
            <a:off x="52200" y="53025"/>
            <a:ext cx="9039600" cy="588225"/>
            <a:chOff x="52200" y="43500"/>
            <a:chExt cx="9039600" cy="588225"/>
          </a:xfrm>
        </p:grpSpPr>
        <p:sp>
          <p:nvSpPr>
            <p:cNvPr id="1438" name="Google Shape;1438;p34"/>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1439" name="Google Shape;1439;p34"/>
            <p:cNvPicPr preferRelativeResize="0"/>
            <p:nvPr/>
          </p:nvPicPr>
          <p:blipFill rotWithShape="1">
            <a:blip r:embed="rId4">
              <a:alphaModFix/>
            </a:blip>
            <a:srcRect b="45417" l="0" r="0" t="0"/>
            <a:stretch/>
          </p:blipFill>
          <p:spPr>
            <a:xfrm>
              <a:off x="4562125" y="43500"/>
              <a:ext cx="4358600" cy="578699"/>
            </a:xfrm>
            <a:prstGeom prst="rect">
              <a:avLst/>
            </a:prstGeom>
            <a:noFill/>
            <a:ln>
              <a:noFill/>
            </a:ln>
          </p:spPr>
        </p:pic>
        <p:sp>
          <p:nvSpPr>
            <p:cNvPr id="1440" name="Google Shape;1440;p34"/>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Let’s try 5 fully-connected layers </a:t>
              </a:r>
              <a:r>
                <a:rPr i="1" lang="en" sz="2700">
                  <a:solidFill>
                    <a:schemeClr val="lt1"/>
                  </a:solidFill>
                  <a:latin typeface="Open Sans"/>
                  <a:ea typeface="Open Sans"/>
                  <a:cs typeface="Open Sans"/>
                  <a:sym typeface="Open Sans"/>
                </a:rPr>
                <a:t>!</a:t>
              </a:r>
              <a:endParaRPr sz="2700">
                <a:solidFill>
                  <a:schemeClr val="lt1"/>
                </a:solidFill>
                <a:latin typeface="Open Sans"/>
                <a:ea typeface="Open Sans"/>
                <a:cs typeface="Open Sans"/>
                <a:sym typeface="Open Sans"/>
              </a:endParaRPr>
            </a:p>
          </p:txBody>
        </p:sp>
      </p:grpSp>
      <p:pic>
        <p:nvPicPr>
          <p:cNvPr descr="Screen Shot 2016-04-12 at 13.15.36.png" id="1441" name="Google Shape;1441;p34"/>
          <p:cNvPicPr preferRelativeResize="0"/>
          <p:nvPr/>
        </p:nvPicPr>
        <p:blipFill>
          <a:blip r:embed="rId5">
            <a:alphaModFix/>
          </a:blip>
          <a:stretch>
            <a:fillRect/>
          </a:stretch>
        </p:blipFill>
        <p:spPr>
          <a:xfrm>
            <a:off x="-30096" y="1356254"/>
            <a:ext cx="308625" cy="364052"/>
          </a:xfrm>
          <a:prstGeom prst="rect">
            <a:avLst/>
          </a:prstGeom>
          <a:noFill/>
          <a:ln>
            <a:noFill/>
          </a:ln>
        </p:spPr>
      </p:pic>
      <p:cxnSp>
        <p:nvCxnSpPr>
          <p:cNvPr id="1442" name="Google Shape;1442;p34"/>
          <p:cNvCxnSpPr/>
          <p:nvPr/>
        </p:nvCxnSpPr>
        <p:spPr>
          <a:xfrm>
            <a:off x="200194" y="1538712"/>
            <a:ext cx="282300" cy="0"/>
          </a:xfrm>
          <a:prstGeom prst="straightConnector1">
            <a:avLst/>
          </a:prstGeom>
          <a:noFill/>
          <a:ln cap="flat" cmpd="sng" w="9525">
            <a:solidFill>
              <a:schemeClr val="dk2"/>
            </a:solidFill>
            <a:prstDash val="solid"/>
            <a:round/>
            <a:headEnd len="med" w="med" type="none"/>
            <a:tailEnd len="med" w="med" type="triangle"/>
          </a:ln>
        </p:spPr>
      </p:cxnSp>
      <p:sp>
        <p:nvSpPr>
          <p:cNvPr id="1443" name="Google Shape;1443;p34"/>
          <p:cNvSpPr txBox="1"/>
          <p:nvPr/>
        </p:nvSpPr>
        <p:spPr>
          <a:xfrm>
            <a:off x="6166332" y="1312913"/>
            <a:ext cx="4395600" cy="5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Arvo"/>
                <a:ea typeface="Arvo"/>
                <a:cs typeface="Arvo"/>
                <a:sym typeface="Arvo"/>
              </a:rPr>
              <a:t>sigmoid</a:t>
            </a:r>
            <a:endParaRPr sz="1200">
              <a:solidFill>
                <a:srgbClr val="CC0000"/>
              </a:solidFill>
              <a:latin typeface="Arvo"/>
              <a:ea typeface="Arvo"/>
              <a:cs typeface="Arvo"/>
              <a:sym typeface="Arv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nvSpPr>
        <p:spPr>
          <a:xfrm>
            <a:off x="185125" y="178500"/>
            <a:ext cx="7622700" cy="27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Recap till now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Introduction to Neural Networks &amp; its working</a:t>
            </a:r>
            <a:endParaRPr/>
          </a:p>
          <a:p>
            <a:pPr indent="-317500" lvl="0" marL="457200" rtl="0" algn="l">
              <a:spcBef>
                <a:spcPts val="0"/>
              </a:spcBef>
              <a:spcAft>
                <a:spcPts val="0"/>
              </a:spcAft>
              <a:buSzPts val="1400"/>
              <a:buChar char="●"/>
            </a:pPr>
            <a:r>
              <a:rPr lang="en"/>
              <a:t>Tensorflow framework</a:t>
            </a:r>
            <a:endParaRPr/>
          </a:p>
          <a:p>
            <a:pPr indent="-317500" lvl="0" marL="457200" rtl="0" algn="l">
              <a:spcBef>
                <a:spcPts val="0"/>
              </a:spcBef>
              <a:spcAft>
                <a:spcPts val="0"/>
              </a:spcAft>
              <a:buSzPts val="1400"/>
              <a:buChar char="●"/>
            </a:pPr>
            <a:r>
              <a:rPr lang="en">
                <a:solidFill>
                  <a:schemeClr val="dk1"/>
                </a:solidFill>
              </a:rPr>
              <a:t>Introduction to </a:t>
            </a:r>
            <a:r>
              <a:rPr lang="en">
                <a:solidFill>
                  <a:schemeClr val="dk1"/>
                </a:solidFill>
              </a:rPr>
              <a:t>Neural Networks for </a:t>
            </a:r>
            <a:r>
              <a:rPr lang="en"/>
              <a:t>R</a:t>
            </a:r>
            <a:r>
              <a:rPr lang="en"/>
              <a:t>egression Problems</a:t>
            </a:r>
            <a:endParaRPr/>
          </a:p>
          <a:p>
            <a:pPr indent="-317500" lvl="0" marL="457200" rtl="0" algn="l">
              <a:spcBef>
                <a:spcPts val="0"/>
              </a:spcBef>
              <a:spcAft>
                <a:spcPts val="0"/>
              </a:spcAft>
              <a:buSzPts val="1400"/>
              <a:buChar char="●"/>
            </a:pPr>
            <a:r>
              <a:rPr lang="en">
                <a:solidFill>
                  <a:schemeClr val="dk1"/>
                </a:solidFill>
              </a:rPr>
              <a:t>Introduction to Neural Networks for Classification Problems</a:t>
            </a:r>
            <a:endParaRPr/>
          </a:p>
          <a:p>
            <a:pPr indent="-317500" lvl="0" marL="457200" rtl="0" algn="l">
              <a:spcBef>
                <a:spcPts val="0"/>
              </a:spcBef>
              <a:spcAft>
                <a:spcPts val="0"/>
              </a:spcAft>
              <a:buSzPts val="1400"/>
              <a:buChar char="●"/>
            </a:pPr>
            <a:r>
              <a:rPr lang="en">
                <a:solidFill>
                  <a:schemeClr val="dk1"/>
                </a:solidFill>
              </a:rPr>
              <a:t>Introduction to </a:t>
            </a:r>
            <a:r>
              <a:rPr lang="en"/>
              <a:t>Hyperparameters (epochs, learning rate, batch size)</a:t>
            </a:r>
            <a:endParaRPr/>
          </a:p>
          <a:p>
            <a:pPr indent="-317500" lvl="0" marL="457200" rtl="0" algn="l">
              <a:spcBef>
                <a:spcPts val="0"/>
              </a:spcBef>
              <a:spcAft>
                <a:spcPts val="0"/>
              </a:spcAft>
              <a:buSzPts val="1400"/>
              <a:buChar char="●"/>
            </a:pPr>
            <a:r>
              <a:rPr lang="en"/>
              <a:t>Basics of optimization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35"/>
          <p:cNvSpPr txBox="1"/>
          <p:nvPr/>
        </p:nvSpPr>
        <p:spPr>
          <a:xfrm>
            <a:off x="263275" y="1106650"/>
            <a:ext cx="8359500" cy="3450600"/>
          </a:xfrm>
          <a:prstGeom prst="rect">
            <a:avLst/>
          </a:prstGeom>
          <a:noFill/>
          <a:ln>
            <a:noFill/>
          </a:ln>
        </p:spPr>
        <p:txBody>
          <a:bodyPr anchorCtr="0" anchor="ctr" bIns="91425" lIns="91425" spcFirstLastPara="1" rIns="91425" wrap="square" tIns="91425">
            <a:noAutofit/>
          </a:bodyPr>
          <a:lstStyle/>
          <a:p>
            <a:pPr indent="508000" lvl="0" marL="0" rtl="0" algn="l">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K</a:t>
            </a:r>
            <a:r>
              <a:rPr lang="en" sz="1600">
                <a:solidFill>
                  <a:schemeClr val="dk1"/>
                </a:solidFill>
                <a:highlight>
                  <a:srgbClr val="FFFFFF"/>
                </a:highlight>
                <a:latin typeface="Consolas"/>
                <a:ea typeface="Consolas"/>
                <a:cs typeface="Consolas"/>
                <a:sym typeface="Consolas"/>
              </a:rPr>
              <a:t> = </a:t>
            </a:r>
            <a:r>
              <a:rPr lang="en" sz="1600">
                <a:solidFill>
                  <a:srgbClr val="0000FF"/>
                </a:solidFill>
                <a:highlight>
                  <a:srgbClr val="FFFFFF"/>
                </a:highlight>
                <a:latin typeface="Consolas"/>
                <a:ea typeface="Consolas"/>
                <a:cs typeface="Consolas"/>
                <a:sym typeface="Consolas"/>
              </a:rPr>
              <a:t>200</a:t>
            </a:r>
            <a:endParaRPr sz="1600">
              <a:solidFill>
                <a:srgbClr val="0000FF"/>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L = </a:t>
            </a:r>
            <a:r>
              <a:rPr lang="en" sz="1600">
                <a:solidFill>
                  <a:srgbClr val="0000FF"/>
                </a:solidFill>
                <a:highlight>
                  <a:srgbClr val="FFFFFF"/>
                </a:highlight>
                <a:latin typeface="Consolas"/>
                <a:ea typeface="Consolas"/>
                <a:cs typeface="Consolas"/>
                <a:sym typeface="Consolas"/>
              </a:rPr>
              <a:t>100</a:t>
            </a:r>
            <a:endParaRPr sz="1600">
              <a:solidFill>
                <a:srgbClr val="0000FF"/>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M = </a:t>
            </a:r>
            <a:r>
              <a:rPr lang="en" sz="1600">
                <a:solidFill>
                  <a:srgbClr val="0000FF"/>
                </a:solidFill>
                <a:highlight>
                  <a:srgbClr val="FFFFFF"/>
                </a:highlight>
                <a:latin typeface="Consolas"/>
                <a:ea typeface="Consolas"/>
                <a:cs typeface="Consolas"/>
                <a:sym typeface="Consolas"/>
              </a:rPr>
              <a:t>60</a:t>
            </a:r>
            <a:endParaRPr sz="1600">
              <a:solidFill>
                <a:srgbClr val="0000FF"/>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N = </a:t>
            </a:r>
            <a:r>
              <a:rPr lang="en" sz="1600">
                <a:solidFill>
                  <a:srgbClr val="0000FF"/>
                </a:solidFill>
                <a:highlight>
                  <a:srgbClr val="FFFFFF"/>
                </a:highlight>
                <a:latin typeface="Consolas"/>
                <a:ea typeface="Consolas"/>
                <a:cs typeface="Consolas"/>
                <a:sym typeface="Consolas"/>
              </a:rPr>
              <a:t>30</a:t>
            </a:r>
            <a:endParaRPr sz="1600">
              <a:solidFill>
                <a:srgbClr val="0000FF"/>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t/>
            </a:r>
            <a:endParaRPr sz="1600">
              <a:solidFill>
                <a:srgbClr val="0000FF"/>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rPr lang="en" sz="1100">
                <a:solidFill>
                  <a:schemeClr val="dk1"/>
                </a:solidFill>
                <a:highlight>
                  <a:srgbClr val="FFFFFF"/>
                </a:highlight>
                <a:latin typeface="Consolas"/>
                <a:ea typeface="Consolas"/>
                <a:cs typeface="Consolas"/>
                <a:sym typeface="Consolas"/>
              </a:rPr>
              <a:t>W1 = tf.</a:t>
            </a:r>
            <a:r>
              <a:rPr lang="en" sz="1100">
                <a:solidFill>
                  <a:srgbClr val="D84437"/>
                </a:solidFill>
                <a:highlight>
                  <a:srgbClr val="FFFFFF"/>
                </a:highlight>
                <a:latin typeface="Consolas"/>
                <a:ea typeface="Consolas"/>
                <a:cs typeface="Consolas"/>
                <a:sym typeface="Consolas"/>
              </a:rPr>
              <a:t>Variable</a:t>
            </a:r>
            <a:r>
              <a:rPr lang="en" sz="1100">
                <a:solidFill>
                  <a:schemeClr val="dk1"/>
                </a:solidFill>
                <a:highlight>
                  <a:srgbClr val="FFFFFF"/>
                </a:highlight>
                <a:latin typeface="Consolas"/>
                <a:ea typeface="Consolas"/>
                <a:cs typeface="Consolas"/>
                <a:sym typeface="Consolas"/>
              </a:rPr>
              <a:t>(tf.truncated_normal(</a:t>
            </a:r>
            <a:r>
              <a:rPr b="1" lang="en" sz="1100">
                <a:solidFill>
                  <a:srgbClr val="D84437"/>
                </a:solidFill>
                <a:highlight>
                  <a:srgbClr val="FFFFFF"/>
                </a:highlight>
                <a:latin typeface="Consolas"/>
                <a:ea typeface="Consolas"/>
                <a:cs typeface="Consolas"/>
                <a:sym typeface="Consolas"/>
              </a:rPr>
              <a:t>[28*28, K]</a:t>
            </a:r>
            <a:r>
              <a:rPr lang="en" sz="1100">
                <a:solidFill>
                  <a:schemeClr val="dk1"/>
                </a:solidFill>
                <a:highlight>
                  <a:srgbClr val="FFFFFF"/>
                </a:highlight>
                <a:latin typeface="Consolas"/>
                <a:ea typeface="Consolas"/>
                <a:cs typeface="Consolas"/>
                <a:sym typeface="Consolas"/>
              </a:rPr>
              <a:t> ,</a:t>
            </a:r>
            <a:r>
              <a:rPr lang="en" sz="1100">
                <a:solidFill>
                  <a:srgbClr val="660099"/>
                </a:solidFill>
                <a:highlight>
                  <a:srgbClr val="FFFFFF"/>
                </a:highlight>
                <a:latin typeface="Consolas"/>
                <a:ea typeface="Consolas"/>
                <a:cs typeface="Consolas"/>
                <a:sym typeface="Consolas"/>
              </a:rPr>
              <a:t>stddev</a:t>
            </a:r>
            <a:r>
              <a:rPr lang="en" sz="1100">
                <a:solidFill>
                  <a:schemeClr val="dk1"/>
                </a:solidFill>
                <a:highlight>
                  <a:srgbClr val="FFFFFF"/>
                </a:highlight>
                <a:latin typeface="Consolas"/>
                <a:ea typeface="Consolas"/>
                <a:cs typeface="Consolas"/>
                <a:sym typeface="Consolas"/>
              </a:rPr>
              <a:t>=</a:t>
            </a:r>
            <a:r>
              <a:rPr lang="en" sz="1100">
                <a:solidFill>
                  <a:srgbClr val="0000FF"/>
                </a:solidFill>
                <a:highlight>
                  <a:srgbClr val="FFFFFF"/>
                </a:highlight>
                <a:latin typeface="Consolas"/>
                <a:ea typeface="Consolas"/>
                <a:cs typeface="Consolas"/>
                <a:sym typeface="Consolas"/>
              </a:rPr>
              <a:t>0.1</a:t>
            </a:r>
            <a:r>
              <a:rPr lang="en"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rPr lang="en" sz="1100">
                <a:solidFill>
                  <a:schemeClr val="dk1"/>
                </a:solidFill>
                <a:highlight>
                  <a:srgbClr val="FFFFFF"/>
                </a:highlight>
                <a:latin typeface="Consolas"/>
                <a:ea typeface="Consolas"/>
                <a:cs typeface="Consolas"/>
                <a:sym typeface="Consolas"/>
              </a:rPr>
              <a:t>B1 = tf.</a:t>
            </a:r>
            <a:r>
              <a:rPr lang="en" sz="1100">
                <a:solidFill>
                  <a:srgbClr val="D84437"/>
                </a:solidFill>
                <a:highlight>
                  <a:srgbClr val="FFFFFF"/>
                </a:highlight>
                <a:latin typeface="Consolas"/>
                <a:ea typeface="Consolas"/>
                <a:cs typeface="Consolas"/>
                <a:sym typeface="Consolas"/>
              </a:rPr>
              <a:t>Variable</a:t>
            </a:r>
            <a:r>
              <a:rPr lang="en" sz="1100">
                <a:solidFill>
                  <a:schemeClr val="dk1"/>
                </a:solidFill>
                <a:highlight>
                  <a:srgbClr val="FFFFFF"/>
                </a:highlight>
                <a:latin typeface="Consolas"/>
                <a:ea typeface="Consolas"/>
                <a:cs typeface="Consolas"/>
                <a:sym typeface="Consolas"/>
              </a:rPr>
              <a:t>(tf.zeros([K]))</a:t>
            </a:r>
            <a:endParaRPr sz="1100">
              <a:solidFill>
                <a:schemeClr val="dk1"/>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t/>
            </a:r>
            <a:endParaRPr sz="600">
              <a:solidFill>
                <a:schemeClr val="dk1"/>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rPr b="1" lang="en" sz="1600">
                <a:solidFill>
                  <a:schemeClr val="dk1"/>
                </a:solidFill>
                <a:highlight>
                  <a:srgbClr val="FFFFFF"/>
                </a:highlight>
                <a:latin typeface="Consolas"/>
                <a:ea typeface="Consolas"/>
                <a:cs typeface="Consolas"/>
                <a:sym typeface="Consolas"/>
              </a:rPr>
              <a:t>W2 = tf.</a:t>
            </a:r>
            <a:r>
              <a:rPr b="1" lang="en" sz="1600">
                <a:solidFill>
                  <a:srgbClr val="D84437"/>
                </a:solidFill>
                <a:highlight>
                  <a:srgbClr val="FFFFFF"/>
                </a:highlight>
                <a:latin typeface="Consolas"/>
                <a:ea typeface="Consolas"/>
                <a:cs typeface="Consolas"/>
                <a:sym typeface="Consolas"/>
              </a:rPr>
              <a:t>Variable</a:t>
            </a:r>
            <a:r>
              <a:rPr b="1" lang="en" sz="1600">
                <a:solidFill>
                  <a:schemeClr val="dk1"/>
                </a:solidFill>
                <a:highlight>
                  <a:srgbClr val="FFFFFF"/>
                </a:highlight>
                <a:latin typeface="Consolas"/>
                <a:ea typeface="Consolas"/>
                <a:cs typeface="Consolas"/>
                <a:sym typeface="Consolas"/>
              </a:rPr>
              <a:t>(tf.truncated_normal(</a:t>
            </a:r>
            <a:r>
              <a:rPr b="1" lang="en" sz="1600">
                <a:solidFill>
                  <a:srgbClr val="D84437"/>
                </a:solidFill>
                <a:highlight>
                  <a:srgbClr val="FFFFFF"/>
                </a:highlight>
                <a:latin typeface="Consolas"/>
                <a:ea typeface="Consolas"/>
                <a:cs typeface="Consolas"/>
                <a:sym typeface="Consolas"/>
              </a:rPr>
              <a:t>[K, L]</a:t>
            </a:r>
            <a:r>
              <a:rPr b="1" lang="en" sz="1600">
                <a:solidFill>
                  <a:schemeClr val="dk1"/>
                </a:solidFill>
                <a:highlight>
                  <a:srgbClr val="FFFFFF"/>
                </a:highlight>
                <a:latin typeface="Consolas"/>
                <a:ea typeface="Consolas"/>
                <a:cs typeface="Consolas"/>
                <a:sym typeface="Consolas"/>
              </a:rPr>
              <a:t>, </a:t>
            </a:r>
            <a:r>
              <a:rPr b="1" lang="en" sz="1600">
                <a:solidFill>
                  <a:srgbClr val="660099"/>
                </a:solidFill>
                <a:highlight>
                  <a:srgbClr val="FFFFFF"/>
                </a:highlight>
                <a:latin typeface="Consolas"/>
                <a:ea typeface="Consolas"/>
                <a:cs typeface="Consolas"/>
                <a:sym typeface="Consolas"/>
              </a:rPr>
              <a:t>stddev</a:t>
            </a:r>
            <a:r>
              <a:rPr b="1" lang="en" sz="1600">
                <a:solidFill>
                  <a:schemeClr val="dk1"/>
                </a:solidFill>
                <a:highlight>
                  <a:srgbClr val="FFFFFF"/>
                </a:highlight>
                <a:latin typeface="Consolas"/>
                <a:ea typeface="Consolas"/>
                <a:cs typeface="Consolas"/>
                <a:sym typeface="Consolas"/>
              </a:rPr>
              <a:t>=</a:t>
            </a:r>
            <a:r>
              <a:rPr b="1" lang="en" sz="1600">
                <a:solidFill>
                  <a:srgbClr val="0000FF"/>
                </a:solidFill>
                <a:highlight>
                  <a:srgbClr val="FFFFFF"/>
                </a:highlight>
                <a:latin typeface="Consolas"/>
                <a:ea typeface="Consolas"/>
                <a:cs typeface="Consolas"/>
                <a:sym typeface="Consolas"/>
              </a:rPr>
              <a:t>0.1</a:t>
            </a:r>
            <a:r>
              <a:rPr b="1" lang="en" sz="1600">
                <a:solidFill>
                  <a:schemeClr val="dk1"/>
                </a:solidFill>
                <a:highlight>
                  <a:srgbClr val="FFFFFF"/>
                </a:highlight>
                <a:latin typeface="Consolas"/>
                <a:ea typeface="Consolas"/>
                <a:cs typeface="Consolas"/>
                <a:sym typeface="Consolas"/>
              </a:rPr>
              <a:t>))</a:t>
            </a:r>
            <a:endParaRPr b="1" sz="1600">
              <a:solidFill>
                <a:schemeClr val="dk1"/>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rPr b="1" lang="en" sz="1600">
                <a:solidFill>
                  <a:schemeClr val="dk1"/>
                </a:solidFill>
                <a:highlight>
                  <a:srgbClr val="FFFFFF"/>
                </a:highlight>
                <a:latin typeface="Consolas"/>
                <a:ea typeface="Consolas"/>
                <a:cs typeface="Consolas"/>
                <a:sym typeface="Consolas"/>
              </a:rPr>
              <a:t>B2 = tf.</a:t>
            </a:r>
            <a:r>
              <a:rPr b="1" lang="en" sz="1600">
                <a:solidFill>
                  <a:srgbClr val="D84437"/>
                </a:solidFill>
                <a:highlight>
                  <a:srgbClr val="FFFFFF"/>
                </a:highlight>
                <a:latin typeface="Consolas"/>
                <a:ea typeface="Consolas"/>
                <a:cs typeface="Consolas"/>
                <a:sym typeface="Consolas"/>
              </a:rPr>
              <a:t>Variable</a:t>
            </a:r>
            <a:r>
              <a:rPr b="1" lang="en" sz="1600">
                <a:solidFill>
                  <a:schemeClr val="dk1"/>
                </a:solidFill>
                <a:highlight>
                  <a:srgbClr val="FFFFFF"/>
                </a:highlight>
                <a:latin typeface="Consolas"/>
                <a:ea typeface="Consolas"/>
                <a:cs typeface="Consolas"/>
                <a:sym typeface="Consolas"/>
              </a:rPr>
              <a:t>(tf.zeros([L]))</a:t>
            </a:r>
            <a:endParaRPr b="1" sz="1600">
              <a:solidFill>
                <a:schemeClr val="dk1"/>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t/>
            </a:r>
            <a:endParaRPr sz="600">
              <a:solidFill>
                <a:schemeClr val="dk1"/>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rPr lang="en" sz="1100">
                <a:solidFill>
                  <a:schemeClr val="dk1"/>
                </a:solidFill>
                <a:highlight>
                  <a:srgbClr val="FFFFFF"/>
                </a:highlight>
                <a:latin typeface="Consolas"/>
                <a:ea typeface="Consolas"/>
                <a:cs typeface="Consolas"/>
                <a:sym typeface="Consolas"/>
              </a:rPr>
              <a:t>W3 = tf.</a:t>
            </a:r>
            <a:r>
              <a:rPr lang="en" sz="1100">
                <a:solidFill>
                  <a:srgbClr val="D84437"/>
                </a:solidFill>
                <a:highlight>
                  <a:srgbClr val="FFFFFF"/>
                </a:highlight>
                <a:latin typeface="Consolas"/>
                <a:ea typeface="Consolas"/>
                <a:cs typeface="Consolas"/>
                <a:sym typeface="Consolas"/>
              </a:rPr>
              <a:t>Variable</a:t>
            </a:r>
            <a:r>
              <a:rPr lang="en" sz="1100">
                <a:solidFill>
                  <a:schemeClr val="dk1"/>
                </a:solidFill>
                <a:highlight>
                  <a:srgbClr val="FFFFFF"/>
                </a:highlight>
                <a:latin typeface="Consolas"/>
                <a:ea typeface="Consolas"/>
                <a:cs typeface="Consolas"/>
                <a:sym typeface="Consolas"/>
              </a:rPr>
              <a:t>(tf.truncated_normal(</a:t>
            </a:r>
            <a:r>
              <a:rPr b="1" lang="en" sz="1100">
                <a:solidFill>
                  <a:srgbClr val="D84437"/>
                </a:solidFill>
                <a:highlight>
                  <a:srgbClr val="FFFFFF"/>
                </a:highlight>
                <a:latin typeface="Consolas"/>
                <a:ea typeface="Consolas"/>
                <a:cs typeface="Consolas"/>
                <a:sym typeface="Consolas"/>
              </a:rPr>
              <a:t>[L, M]</a:t>
            </a:r>
            <a:r>
              <a:rPr lang="en" sz="1100">
                <a:solidFill>
                  <a:schemeClr val="dk1"/>
                </a:solidFill>
                <a:highlight>
                  <a:srgbClr val="FFFFFF"/>
                </a:highlight>
                <a:latin typeface="Consolas"/>
                <a:ea typeface="Consolas"/>
                <a:cs typeface="Consolas"/>
                <a:sym typeface="Consolas"/>
              </a:rPr>
              <a:t>, </a:t>
            </a:r>
            <a:r>
              <a:rPr lang="en" sz="1100">
                <a:solidFill>
                  <a:srgbClr val="660099"/>
                </a:solidFill>
                <a:highlight>
                  <a:srgbClr val="FFFFFF"/>
                </a:highlight>
                <a:latin typeface="Consolas"/>
                <a:ea typeface="Consolas"/>
                <a:cs typeface="Consolas"/>
                <a:sym typeface="Consolas"/>
              </a:rPr>
              <a:t>stddev</a:t>
            </a:r>
            <a:r>
              <a:rPr lang="en" sz="1100">
                <a:solidFill>
                  <a:schemeClr val="dk1"/>
                </a:solidFill>
                <a:highlight>
                  <a:srgbClr val="FFFFFF"/>
                </a:highlight>
                <a:latin typeface="Consolas"/>
                <a:ea typeface="Consolas"/>
                <a:cs typeface="Consolas"/>
                <a:sym typeface="Consolas"/>
              </a:rPr>
              <a:t>=</a:t>
            </a:r>
            <a:r>
              <a:rPr lang="en" sz="1100">
                <a:solidFill>
                  <a:srgbClr val="0000FF"/>
                </a:solidFill>
                <a:highlight>
                  <a:srgbClr val="FFFFFF"/>
                </a:highlight>
                <a:latin typeface="Consolas"/>
                <a:ea typeface="Consolas"/>
                <a:cs typeface="Consolas"/>
                <a:sym typeface="Consolas"/>
              </a:rPr>
              <a:t>0.1</a:t>
            </a:r>
            <a:r>
              <a:rPr lang="en"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rPr lang="en" sz="1100">
                <a:solidFill>
                  <a:schemeClr val="dk1"/>
                </a:solidFill>
                <a:highlight>
                  <a:srgbClr val="FFFFFF"/>
                </a:highlight>
                <a:latin typeface="Consolas"/>
                <a:ea typeface="Consolas"/>
                <a:cs typeface="Consolas"/>
                <a:sym typeface="Consolas"/>
              </a:rPr>
              <a:t>B3 = tf.</a:t>
            </a:r>
            <a:r>
              <a:rPr lang="en" sz="1100">
                <a:solidFill>
                  <a:srgbClr val="D84437"/>
                </a:solidFill>
                <a:highlight>
                  <a:srgbClr val="FFFFFF"/>
                </a:highlight>
                <a:latin typeface="Consolas"/>
                <a:ea typeface="Consolas"/>
                <a:cs typeface="Consolas"/>
                <a:sym typeface="Consolas"/>
              </a:rPr>
              <a:t>Variable</a:t>
            </a:r>
            <a:r>
              <a:rPr lang="en" sz="1100">
                <a:solidFill>
                  <a:schemeClr val="dk1"/>
                </a:solidFill>
                <a:highlight>
                  <a:srgbClr val="FFFFFF"/>
                </a:highlight>
                <a:latin typeface="Consolas"/>
                <a:ea typeface="Consolas"/>
                <a:cs typeface="Consolas"/>
                <a:sym typeface="Consolas"/>
              </a:rPr>
              <a:t>(tf.zeros([M]))</a:t>
            </a:r>
            <a:endParaRPr sz="1100">
              <a:solidFill>
                <a:schemeClr val="dk1"/>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rPr lang="en" sz="1100">
                <a:solidFill>
                  <a:schemeClr val="dk1"/>
                </a:solidFill>
                <a:highlight>
                  <a:srgbClr val="FFFFFF"/>
                </a:highlight>
                <a:latin typeface="Consolas"/>
                <a:ea typeface="Consolas"/>
                <a:cs typeface="Consolas"/>
                <a:sym typeface="Consolas"/>
              </a:rPr>
              <a:t>W4 = tf.</a:t>
            </a:r>
            <a:r>
              <a:rPr lang="en" sz="1100">
                <a:solidFill>
                  <a:srgbClr val="D84437"/>
                </a:solidFill>
                <a:highlight>
                  <a:srgbClr val="FFFFFF"/>
                </a:highlight>
                <a:latin typeface="Consolas"/>
                <a:ea typeface="Consolas"/>
                <a:cs typeface="Consolas"/>
                <a:sym typeface="Consolas"/>
              </a:rPr>
              <a:t>Variable</a:t>
            </a:r>
            <a:r>
              <a:rPr lang="en" sz="1100">
                <a:solidFill>
                  <a:schemeClr val="dk1"/>
                </a:solidFill>
                <a:highlight>
                  <a:srgbClr val="FFFFFF"/>
                </a:highlight>
                <a:latin typeface="Consolas"/>
                <a:ea typeface="Consolas"/>
                <a:cs typeface="Consolas"/>
                <a:sym typeface="Consolas"/>
              </a:rPr>
              <a:t>(tf.truncated_normal(</a:t>
            </a:r>
            <a:r>
              <a:rPr b="1" lang="en" sz="1100">
                <a:solidFill>
                  <a:srgbClr val="D84437"/>
                </a:solidFill>
                <a:highlight>
                  <a:srgbClr val="FFFFFF"/>
                </a:highlight>
                <a:latin typeface="Consolas"/>
                <a:ea typeface="Consolas"/>
                <a:cs typeface="Consolas"/>
                <a:sym typeface="Consolas"/>
              </a:rPr>
              <a:t>[M, N]</a:t>
            </a:r>
            <a:r>
              <a:rPr lang="en" sz="1100">
                <a:solidFill>
                  <a:schemeClr val="dk1"/>
                </a:solidFill>
                <a:highlight>
                  <a:srgbClr val="FFFFFF"/>
                </a:highlight>
                <a:latin typeface="Consolas"/>
                <a:ea typeface="Consolas"/>
                <a:cs typeface="Consolas"/>
                <a:sym typeface="Consolas"/>
              </a:rPr>
              <a:t>, </a:t>
            </a:r>
            <a:r>
              <a:rPr lang="en" sz="1100">
                <a:solidFill>
                  <a:srgbClr val="660099"/>
                </a:solidFill>
                <a:highlight>
                  <a:srgbClr val="FFFFFF"/>
                </a:highlight>
                <a:latin typeface="Consolas"/>
                <a:ea typeface="Consolas"/>
                <a:cs typeface="Consolas"/>
                <a:sym typeface="Consolas"/>
              </a:rPr>
              <a:t>stddev</a:t>
            </a:r>
            <a:r>
              <a:rPr lang="en" sz="1100">
                <a:solidFill>
                  <a:schemeClr val="dk1"/>
                </a:solidFill>
                <a:highlight>
                  <a:srgbClr val="FFFFFF"/>
                </a:highlight>
                <a:latin typeface="Consolas"/>
                <a:ea typeface="Consolas"/>
                <a:cs typeface="Consolas"/>
                <a:sym typeface="Consolas"/>
              </a:rPr>
              <a:t>=</a:t>
            </a:r>
            <a:r>
              <a:rPr lang="en" sz="1100">
                <a:solidFill>
                  <a:srgbClr val="0000FF"/>
                </a:solidFill>
                <a:highlight>
                  <a:srgbClr val="FFFFFF"/>
                </a:highlight>
                <a:latin typeface="Consolas"/>
                <a:ea typeface="Consolas"/>
                <a:cs typeface="Consolas"/>
                <a:sym typeface="Consolas"/>
              </a:rPr>
              <a:t>0.1</a:t>
            </a:r>
            <a:r>
              <a:rPr lang="en"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rPr lang="en" sz="1100">
                <a:solidFill>
                  <a:schemeClr val="dk1"/>
                </a:solidFill>
                <a:highlight>
                  <a:srgbClr val="FFFFFF"/>
                </a:highlight>
                <a:latin typeface="Consolas"/>
                <a:ea typeface="Consolas"/>
                <a:cs typeface="Consolas"/>
                <a:sym typeface="Consolas"/>
              </a:rPr>
              <a:t>B4 = tf.</a:t>
            </a:r>
            <a:r>
              <a:rPr lang="en" sz="1100">
                <a:solidFill>
                  <a:srgbClr val="D84437"/>
                </a:solidFill>
                <a:highlight>
                  <a:srgbClr val="FFFFFF"/>
                </a:highlight>
                <a:latin typeface="Consolas"/>
                <a:ea typeface="Consolas"/>
                <a:cs typeface="Consolas"/>
                <a:sym typeface="Consolas"/>
              </a:rPr>
              <a:t>Variable</a:t>
            </a:r>
            <a:r>
              <a:rPr lang="en" sz="1100">
                <a:solidFill>
                  <a:schemeClr val="dk1"/>
                </a:solidFill>
                <a:highlight>
                  <a:srgbClr val="FFFFFF"/>
                </a:highlight>
                <a:latin typeface="Consolas"/>
                <a:ea typeface="Consolas"/>
                <a:cs typeface="Consolas"/>
                <a:sym typeface="Consolas"/>
              </a:rPr>
              <a:t>(tf.zeros([N]))</a:t>
            </a:r>
            <a:endParaRPr sz="1100">
              <a:solidFill>
                <a:schemeClr val="dk1"/>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rPr lang="en" sz="1100">
                <a:solidFill>
                  <a:schemeClr val="dk1"/>
                </a:solidFill>
                <a:highlight>
                  <a:srgbClr val="FFFFFF"/>
                </a:highlight>
                <a:latin typeface="Consolas"/>
                <a:ea typeface="Consolas"/>
                <a:cs typeface="Consolas"/>
                <a:sym typeface="Consolas"/>
              </a:rPr>
              <a:t>W5 = tf.</a:t>
            </a:r>
            <a:r>
              <a:rPr lang="en" sz="1100">
                <a:solidFill>
                  <a:srgbClr val="D84437"/>
                </a:solidFill>
                <a:highlight>
                  <a:srgbClr val="FFFFFF"/>
                </a:highlight>
                <a:latin typeface="Consolas"/>
                <a:ea typeface="Consolas"/>
                <a:cs typeface="Consolas"/>
                <a:sym typeface="Consolas"/>
              </a:rPr>
              <a:t>Variable</a:t>
            </a:r>
            <a:r>
              <a:rPr lang="en" sz="1100">
                <a:solidFill>
                  <a:schemeClr val="dk1"/>
                </a:solidFill>
                <a:highlight>
                  <a:srgbClr val="FFFFFF"/>
                </a:highlight>
                <a:latin typeface="Consolas"/>
                <a:ea typeface="Consolas"/>
                <a:cs typeface="Consolas"/>
                <a:sym typeface="Consolas"/>
              </a:rPr>
              <a:t>(tf.truncated_normal(</a:t>
            </a:r>
            <a:r>
              <a:rPr b="1" lang="en" sz="1100">
                <a:solidFill>
                  <a:srgbClr val="D84437"/>
                </a:solidFill>
                <a:highlight>
                  <a:srgbClr val="FFFFFF"/>
                </a:highlight>
                <a:latin typeface="Consolas"/>
                <a:ea typeface="Consolas"/>
                <a:cs typeface="Consolas"/>
                <a:sym typeface="Consolas"/>
              </a:rPr>
              <a:t>[N, 10]</a:t>
            </a:r>
            <a:r>
              <a:rPr lang="en" sz="1100">
                <a:solidFill>
                  <a:schemeClr val="dk1"/>
                </a:solidFill>
                <a:highlight>
                  <a:srgbClr val="FFFFFF"/>
                </a:highlight>
                <a:latin typeface="Consolas"/>
                <a:ea typeface="Consolas"/>
                <a:cs typeface="Consolas"/>
                <a:sym typeface="Consolas"/>
              </a:rPr>
              <a:t>, </a:t>
            </a:r>
            <a:r>
              <a:rPr lang="en" sz="1100">
                <a:solidFill>
                  <a:srgbClr val="660099"/>
                </a:solidFill>
                <a:highlight>
                  <a:srgbClr val="FFFFFF"/>
                </a:highlight>
                <a:latin typeface="Consolas"/>
                <a:ea typeface="Consolas"/>
                <a:cs typeface="Consolas"/>
                <a:sym typeface="Consolas"/>
              </a:rPr>
              <a:t>stddev</a:t>
            </a:r>
            <a:r>
              <a:rPr lang="en" sz="1100">
                <a:solidFill>
                  <a:schemeClr val="dk1"/>
                </a:solidFill>
                <a:highlight>
                  <a:srgbClr val="FFFFFF"/>
                </a:highlight>
                <a:latin typeface="Consolas"/>
                <a:ea typeface="Consolas"/>
                <a:cs typeface="Consolas"/>
                <a:sym typeface="Consolas"/>
              </a:rPr>
              <a:t>=</a:t>
            </a:r>
            <a:r>
              <a:rPr lang="en" sz="1100">
                <a:solidFill>
                  <a:srgbClr val="0000FF"/>
                </a:solidFill>
                <a:highlight>
                  <a:srgbClr val="FFFFFF"/>
                </a:highlight>
                <a:latin typeface="Consolas"/>
                <a:ea typeface="Consolas"/>
                <a:cs typeface="Consolas"/>
                <a:sym typeface="Consolas"/>
              </a:rPr>
              <a:t>0.1</a:t>
            </a:r>
            <a:r>
              <a:rPr lang="en"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rPr lang="en" sz="1100">
                <a:solidFill>
                  <a:schemeClr val="dk1"/>
                </a:solidFill>
                <a:highlight>
                  <a:srgbClr val="FFFFFF"/>
                </a:highlight>
                <a:latin typeface="Consolas"/>
                <a:ea typeface="Consolas"/>
                <a:cs typeface="Consolas"/>
                <a:sym typeface="Consolas"/>
              </a:rPr>
              <a:t>B5 = tf.</a:t>
            </a:r>
            <a:r>
              <a:rPr lang="en" sz="1100">
                <a:solidFill>
                  <a:srgbClr val="D84437"/>
                </a:solidFill>
                <a:highlight>
                  <a:srgbClr val="FFFFFF"/>
                </a:highlight>
                <a:latin typeface="Consolas"/>
                <a:ea typeface="Consolas"/>
                <a:cs typeface="Consolas"/>
                <a:sym typeface="Consolas"/>
              </a:rPr>
              <a:t>Variable</a:t>
            </a:r>
            <a:r>
              <a:rPr lang="en" sz="1100">
                <a:solidFill>
                  <a:schemeClr val="dk1"/>
                </a:solidFill>
                <a:highlight>
                  <a:srgbClr val="FFFFFF"/>
                </a:highlight>
                <a:latin typeface="Consolas"/>
                <a:ea typeface="Consolas"/>
                <a:cs typeface="Consolas"/>
                <a:sym typeface="Consolas"/>
              </a:rPr>
              <a:t>(tf.zeros([</a:t>
            </a:r>
            <a:r>
              <a:rPr lang="en" sz="1100">
                <a:solidFill>
                  <a:srgbClr val="0000FF"/>
                </a:solidFill>
                <a:highlight>
                  <a:srgbClr val="FFFFFF"/>
                </a:highlight>
                <a:latin typeface="Consolas"/>
                <a:ea typeface="Consolas"/>
                <a:cs typeface="Consolas"/>
                <a:sym typeface="Consolas"/>
              </a:rPr>
              <a:t>10</a:t>
            </a:r>
            <a:r>
              <a:rPr lang="en"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p:txBody>
      </p:sp>
      <p:sp>
        <p:nvSpPr>
          <p:cNvPr id="1449" name="Google Shape;1449;p35"/>
          <p:cNvSpPr txBox="1"/>
          <p:nvPr/>
        </p:nvSpPr>
        <p:spPr>
          <a:xfrm>
            <a:off x="6375900" y="1095250"/>
            <a:ext cx="2498700" cy="7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weights initialised with random values</a:t>
            </a:r>
            <a:endParaRPr sz="1800">
              <a:solidFill>
                <a:srgbClr val="D84437"/>
              </a:solidFill>
              <a:latin typeface="Nothing You Could Do"/>
              <a:ea typeface="Nothing You Could Do"/>
              <a:cs typeface="Nothing You Could Do"/>
              <a:sym typeface="Nothing You Could Do"/>
            </a:endParaRPr>
          </a:p>
        </p:txBody>
      </p:sp>
      <p:sp>
        <p:nvSpPr>
          <p:cNvPr id="1450" name="Google Shape;1450;p35"/>
          <p:cNvSpPr/>
          <p:nvPr/>
        </p:nvSpPr>
        <p:spPr>
          <a:xfrm rot="-607038">
            <a:off x="6457811" y="1981265"/>
            <a:ext cx="721571" cy="682578"/>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nvGrpSpPr>
          <p:cNvPr id="1451" name="Google Shape;1451;p35"/>
          <p:cNvGrpSpPr/>
          <p:nvPr/>
        </p:nvGrpSpPr>
        <p:grpSpPr>
          <a:xfrm>
            <a:off x="52200" y="53025"/>
            <a:ext cx="9039600" cy="588225"/>
            <a:chOff x="52200" y="43500"/>
            <a:chExt cx="9039600" cy="588225"/>
          </a:xfrm>
        </p:grpSpPr>
        <p:sp>
          <p:nvSpPr>
            <p:cNvPr id="1452" name="Google Shape;1452;p35"/>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1453" name="Google Shape;1453;p35"/>
            <p:cNvPicPr preferRelativeResize="0"/>
            <p:nvPr/>
          </p:nvPicPr>
          <p:blipFill rotWithShape="1">
            <a:blip r:embed="rId3">
              <a:alphaModFix/>
            </a:blip>
            <a:srcRect b="45417" l="0" r="0" t="0"/>
            <a:stretch/>
          </p:blipFill>
          <p:spPr>
            <a:xfrm>
              <a:off x="4562125" y="43500"/>
              <a:ext cx="4358600" cy="578699"/>
            </a:xfrm>
            <a:prstGeom prst="rect">
              <a:avLst/>
            </a:prstGeom>
            <a:noFill/>
            <a:ln>
              <a:noFill/>
            </a:ln>
          </p:spPr>
        </p:pic>
        <p:sp>
          <p:nvSpPr>
            <p:cNvPr id="1454" name="Google Shape;1454;p35"/>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TensorFlow - initialisation</a:t>
              </a:r>
              <a:endParaRPr sz="2700">
                <a:solidFill>
                  <a:schemeClr val="lt1"/>
                </a:solidFill>
                <a:latin typeface="Open Sans"/>
                <a:ea typeface="Open Sans"/>
                <a:cs typeface="Open Sans"/>
                <a:sym typeface="Open Sans"/>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36"/>
          <p:cNvSpPr txBox="1"/>
          <p:nvPr/>
        </p:nvSpPr>
        <p:spPr>
          <a:xfrm>
            <a:off x="481025" y="1487650"/>
            <a:ext cx="7921500" cy="3450600"/>
          </a:xfrm>
          <a:prstGeom prst="rect">
            <a:avLst/>
          </a:prstGeom>
          <a:noFill/>
          <a:ln>
            <a:noFill/>
          </a:ln>
        </p:spPr>
        <p:txBody>
          <a:bodyPr anchorCtr="0" anchor="ctr" bIns="91425" lIns="91425" spcFirstLastPara="1" rIns="91425" wrap="square" tIns="91425">
            <a:noAutofit/>
          </a:bodyPr>
          <a:lstStyle/>
          <a:p>
            <a:pPr indent="508000" lvl="0" marL="0" rtl="0" algn="l">
              <a:lnSpc>
                <a:spcPct val="115000"/>
              </a:lnSpc>
              <a:spcBef>
                <a:spcPts val="0"/>
              </a:spcBef>
              <a:spcAft>
                <a:spcPts val="0"/>
              </a:spcAft>
              <a:buNone/>
            </a:pPr>
            <a:r>
              <a:rPr lang="en" sz="2400">
                <a:solidFill>
                  <a:schemeClr val="dk1"/>
                </a:solidFill>
                <a:highlight>
                  <a:srgbClr val="FFFFFF"/>
                </a:highlight>
                <a:latin typeface="Consolas"/>
                <a:ea typeface="Consolas"/>
                <a:cs typeface="Consolas"/>
                <a:sym typeface="Consolas"/>
              </a:rPr>
              <a:t>X = tf.reshape(X, [-</a:t>
            </a:r>
            <a:r>
              <a:rPr lang="en" sz="2400">
                <a:solidFill>
                  <a:srgbClr val="0000FF"/>
                </a:solidFill>
                <a:highlight>
                  <a:srgbClr val="FFFFFF"/>
                </a:highlight>
                <a:latin typeface="Consolas"/>
                <a:ea typeface="Consolas"/>
                <a:cs typeface="Consolas"/>
                <a:sym typeface="Consolas"/>
              </a:rPr>
              <a:t>1</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28</a:t>
            </a:r>
            <a:r>
              <a:rPr lang="en" sz="2400">
                <a:solidFill>
                  <a:schemeClr val="dk1"/>
                </a:solidFill>
                <a:highlight>
                  <a:srgbClr val="FFFFFF"/>
                </a:highlight>
                <a:latin typeface="Consolas"/>
                <a:ea typeface="Consolas"/>
                <a:cs typeface="Consolas"/>
                <a:sym typeface="Consolas"/>
              </a:rPr>
              <a:t>*</a:t>
            </a:r>
            <a:r>
              <a:rPr lang="en" sz="2400">
                <a:solidFill>
                  <a:srgbClr val="0000FF"/>
                </a:solidFill>
                <a:highlight>
                  <a:srgbClr val="FFFFFF"/>
                </a:highlight>
                <a:latin typeface="Consolas"/>
                <a:ea typeface="Consolas"/>
                <a:cs typeface="Consolas"/>
                <a:sym typeface="Consolas"/>
              </a:rPr>
              <a:t>28</a:t>
            </a:r>
            <a:r>
              <a:rPr lang="en" sz="2400">
                <a:solidFill>
                  <a:schemeClr val="dk1"/>
                </a:solidFill>
                <a:highlight>
                  <a:srgbClr val="FFFFFF"/>
                </a:highlight>
                <a:latin typeface="Consolas"/>
                <a:ea typeface="Consolas"/>
                <a:cs typeface="Consolas"/>
                <a:sym typeface="Consolas"/>
              </a:rPr>
              <a:t>])</a:t>
            </a:r>
            <a:endParaRPr sz="2400">
              <a:solidFill>
                <a:schemeClr val="dk1"/>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t/>
            </a:r>
            <a:endParaRPr sz="2400">
              <a:solidFill>
                <a:schemeClr val="dk1"/>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rPr lang="en" sz="2400">
                <a:solidFill>
                  <a:schemeClr val="dk1"/>
                </a:solidFill>
                <a:highlight>
                  <a:srgbClr val="FFFFFF"/>
                </a:highlight>
                <a:latin typeface="Consolas"/>
                <a:ea typeface="Consolas"/>
                <a:cs typeface="Consolas"/>
                <a:sym typeface="Consolas"/>
              </a:rPr>
              <a:t>Y1 = tf.nn.</a:t>
            </a:r>
            <a:r>
              <a:rPr lang="en" sz="2400">
                <a:solidFill>
                  <a:srgbClr val="D84437"/>
                </a:solidFill>
                <a:highlight>
                  <a:srgbClr val="FFFFFF"/>
                </a:highlight>
                <a:latin typeface="Consolas"/>
                <a:ea typeface="Consolas"/>
                <a:cs typeface="Consolas"/>
                <a:sym typeface="Consolas"/>
              </a:rPr>
              <a:t>sigmoid</a:t>
            </a:r>
            <a:r>
              <a:rPr lang="en" sz="2400">
                <a:solidFill>
                  <a:schemeClr val="dk1"/>
                </a:solidFill>
                <a:highlight>
                  <a:srgbClr val="FFFFFF"/>
                </a:highlight>
                <a:latin typeface="Consolas"/>
                <a:ea typeface="Consolas"/>
                <a:cs typeface="Consolas"/>
                <a:sym typeface="Consolas"/>
              </a:rPr>
              <a:t>(tf.matmul(X, W1) + B1)</a:t>
            </a:r>
            <a:endParaRPr sz="2400">
              <a:solidFill>
                <a:schemeClr val="dk1"/>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rPr lang="en" sz="2400">
                <a:solidFill>
                  <a:schemeClr val="dk1"/>
                </a:solidFill>
                <a:highlight>
                  <a:srgbClr val="FFFFFF"/>
                </a:highlight>
                <a:latin typeface="Consolas"/>
                <a:ea typeface="Consolas"/>
                <a:cs typeface="Consolas"/>
                <a:sym typeface="Consolas"/>
              </a:rPr>
              <a:t>Y2 = tf.nn.</a:t>
            </a:r>
            <a:r>
              <a:rPr lang="en" sz="2400">
                <a:solidFill>
                  <a:srgbClr val="D84437"/>
                </a:solidFill>
                <a:highlight>
                  <a:srgbClr val="FFFFFF"/>
                </a:highlight>
                <a:latin typeface="Consolas"/>
                <a:ea typeface="Consolas"/>
                <a:cs typeface="Consolas"/>
                <a:sym typeface="Consolas"/>
              </a:rPr>
              <a:t>sigmoid</a:t>
            </a:r>
            <a:r>
              <a:rPr lang="en" sz="2400">
                <a:solidFill>
                  <a:schemeClr val="dk1"/>
                </a:solidFill>
                <a:highlight>
                  <a:srgbClr val="FFFFFF"/>
                </a:highlight>
                <a:latin typeface="Consolas"/>
                <a:ea typeface="Consolas"/>
                <a:cs typeface="Consolas"/>
                <a:sym typeface="Consolas"/>
              </a:rPr>
              <a:t>(tf.matmul(Y1, W2) + B2)</a:t>
            </a:r>
            <a:endParaRPr sz="2400">
              <a:solidFill>
                <a:schemeClr val="dk1"/>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rPr lang="en" sz="2400">
                <a:solidFill>
                  <a:schemeClr val="dk1"/>
                </a:solidFill>
                <a:highlight>
                  <a:srgbClr val="FFFFFF"/>
                </a:highlight>
                <a:latin typeface="Consolas"/>
                <a:ea typeface="Consolas"/>
                <a:cs typeface="Consolas"/>
                <a:sym typeface="Consolas"/>
              </a:rPr>
              <a:t>Y3 = tf.nn.</a:t>
            </a:r>
            <a:r>
              <a:rPr lang="en" sz="2400">
                <a:solidFill>
                  <a:srgbClr val="D84437"/>
                </a:solidFill>
                <a:highlight>
                  <a:srgbClr val="FFFFFF"/>
                </a:highlight>
                <a:latin typeface="Consolas"/>
                <a:ea typeface="Consolas"/>
                <a:cs typeface="Consolas"/>
                <a:sym typeface="Consolas"/>
              </a:rPr>
              <a:t>sigmoid</a:t>
            </a:r>
            <a:r>
              <a:rPr lang="en" sz="2400">
                <a:solidFill>
                  <a:schemeClr val="dk1"/>
                </a:solidFill>
                <a:highlight>
                  <a:srgbClr val="FFFFFF"/>
                </a:highlight>
                <a:latin typeface="Consolas"/>
                <a:ea typeface="Consolas"/>
                <a:cs typeface="Consolas"/>
                <a:sym typeface="Consolas"/>
              </a:rPr>
              <a:t>(tf.matmul(Y2, W3) + B3)</a:t>
            </a:r>
            <a:endParaRPr sz="2400">
              <a:solidFill>
                <a:schemeClr val="dk1"/>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rPr lang="en" sz="2400">
                <a:solidFill>
                  <a:schemeClr val="dk1"/>
                </a:solidFill>
                <a:highlight>
                  <a:srgbClr val="FFFFFF"/>
                </a:highlight>
                <a:latin typeface="Consolas"/>
                <a:ea typeface="Consolas"/>
                <a:cs typeface="Consolas"/>
                <a:sym typeface="Consolas"/>
              </a:rPr>
              <a:t>Y4 = tf.nn.</a:t>
            </a:r>
            <a:r>
              <a:rPr lang="en" sz="2400">
                <a:solidFill>
                  <a:srgbClr val="D84437"/>
                </a:solidFill>
                <a:highlight>
                  <a:srgbClr val="FFFFFF"/>
                </a:highlight>
                <a:latin typeface="Consolas"/>
                <a:ea typeface="Consolas"/>
                <a:cs typeface="Consolas"/>
                <a:sym typeface="Consolas"/>
              </a:rPr>
              <a:t>sigmoid</a:t>
            </a:r>
            <a:r>
              <a:rPr lang="en" sz="2400">
                <a:solidFill>
                  <a:schemeClr val="dk1"/>
                </a:solidFill>
                <a:highlight>
                  <a:srgbClr val="FFFFFF"/>
                </a:highlight>
                <a:latin typeface="Consolas"/>
                <a:ea typeface="Consolas"/>
                <a:cs typeface="Consolas"/>
                <a:sym typeface="Consolas"/>
              </a:rPr>
              <a:t>(tf.matmul(Y3, W4) + B4)</a:t>
            </a:r>
            <a:endParaRPr sz="2400">
              <a:solidFill>
                <a:schemeClr val="dk1"/>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rPr lang="en" sz="2400">
                <a:solidFill>
                  <a:schemeClr val="dk1"/>
                </a:solidFill>
                <a:highlight>
                  <a:srgbClr val="FFFFFF"/>
                </a:highlight>
                <a:latin typeface="Consolas"/>
                <a:ea typeface="Consolas"/>
                <a:cs typeface="Consolas"/>
                <a:sym typeface="Consolas"/>
              </a:rPr>
              <a:t>Y = tf.nn.</a:t>
            </a:r>
            <a:r>
              <a:rPr lang="en" sz="2400">
                <a:solidFill>
                  <a:srgbClr val="D84437"/>
                </a:solidFill>
                <a:highlight>
                  <a:srgbClr val="FFFFFF"/>
                </a:highlight>
                <a:latin typeface="Consolas"/>
                <a:ea typeface="Consolas"/>
                <a:cs typeface="Consolas"/>
                <a:sym typeface="Consolas"/>
              </a:rPr>
              <a:t>softmax</a:t>
            </a:r>
            <a:r>
              <a:rPr lang="en" sz="2400">
                <a:solidFill>
                  <a:schemeClr val="dk1"/>
                </a:solidFill>
                <a:highlight>
                  <a:srgbClr val="FFFFFF"/>
                </a:highlight>
                <a:latin typeface="Consolas"/>
                <a:ea typeface="Consolas"/>
                <a:cs typeface="Consolas"/>
                <a:sym typeface="Consolas"/>
              </a:rPr>
              <a:t>(tf.matmul(Y4, W5) + B5)</a:t>
            </a:r>
            <a:endParaRPr sz="2400">
              <a:solidFill>
                <a:schemeClr val="dk1"/>
              </a:solidFill>
              <a:highlight>
                <a:srgbClr val="FFFFFF"/>
              </a:highlight>
              <a:latin typeface="Consolas"/>
              <a:ea typeface="Consolas"/>
              <a:cs typeface="Consolas"/>
              <a:sym typeface="Consolas"/>
            </a:endParaRPr>
          </a:p>
          <a:p>
            <a:pPr indent="508000" lvl="0" marL="0" rtl="0" algn="l">
              <a:lnSpc>
                <a:spcPct val="115000"/>
              </a:lnSpc>
              <a:spcBef>
                <a:spcPts val="0"/>
              </a:spcBef>
              <a:spcAft>
                <a:spcPts val="0"/>
              </a:spcAft>
              <a:buNone/>
            </a:pPr>
            <a:r>
              <a:t/>
            </a:r>
            <a:endParaRPr sz="2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2400">
              <a:solidFill>
                <a:schemeClr val="dk1"/>
              </a:solidFill>
              <a:highlight>
                <a:srgbClr val="FFFFFF"/>
              </a:highlight>
              <a:latin typeface="Consolas"/>
              <a:ea typeface="Consolas"/>
              <a:cs typeface="Consolas"/>
              <a:sym typeface="Consolas"/>
            </a:endParaRPr>
          </a:p>
        </p:txBody>
      </p:sp>
      <p:sp>
        <p:nvSpPr>
          <p:cNvPr id="1460" name="Google Shape;1460;p36"/>
          <p:cNvSpPr txBox="1"/>
          <p:nvPr/>
        </p:nvSpPr>
        <p:spPr>
          <a:xfrm>
            <a:off x="6528300" y="864475"/>
            <a:ext cx="2498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weights and biases</a:t>
            </a:r>
            <a:endParaRPr sz="1800">
              <a:solidFill>
                <a:srgbClr val="D84437"/>
              </a:solidFill>
              <a:latin typeface="Nothing You Could Do"/>
              <a:ea typeface="Nothing You Could Do"/>
              <a:cs typeface="Nothing You Could Do"/>
              <a:sym typeface="Nothing You Could Do"/>
            </a:endParaRPr>
          </a:p>
        </p:txBody>
      </p:sp>
      <p:sp>
        <p:nvSpPr>
          <p:cNvPr id="1461" name="Google Shape;1461;p36"/>
          <p:cNvSpPr/>
          <p:nvPr/>
        </p:nvSpPr>
        <p:spPr>
          <a:xfrm rot="-607117">
            <a:off x="6615984" y="1402130"/>
            <a:ext cx="743707" cy="696690"/>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1462" name="Google Shape;1462;p36"/>
          <p:cNvSpPr/>
          <p:nvPr/>
        </p:nvSpPr>
        <p:spPr>
          <a:xfrm rot="-3825449">
            <a:off x="7220215" y="1464600"/>
            <a:ext cx="662129" cy="524656"/>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nvGrpSpPr>
          <p:cNvPr id="1463" name="Google Shape;1463;p36"/>
          <p:cNvGrpSpPr/>
          <p:nvPr/>
        </p:nvGrpSpPr>
        <p:grpSpPr>
          <a:xfrm>
            <a:off x="52200" y="53025"/>
            <a:ext cx="9039600" cy="588225"/>
            <a:chOff x="52200" y="43500"/>
            <a:chExt cx="9039600" cy="588225"/>
          </a:xfrm>
        </p:grpSpPr>
        <p:sp>
          <p:nvSpPr>
            <p:cNvPr id="1464" name="Google Shape;1464;p36"/>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1465" name="Google Shape;1465;p36"/>
            <p:cNvPicPr preferRelativeResize="0"/>
            <p:nvPr/>
          </p:nvPicPr>
          <p:blipFill rotWithShape="1">
            <a:blip r:embed="rId3">
              <a:alphaModFix/>
            </a:blip>
            <a:srcRect b="45417" l="0" r="0" t="0"/>
            <a:stretch/>
          </p:blipFill>
          <p:spPr>
            <a:xfrm>
              <a:off x="4562125" y="43500"/>
              <a:ext cx="4358600" cy="578699"/>
            </a:xfrm>
            <a:prstGeom prst="rect">
              <a:avLst/>
            </a:prstGeom>
            <a:noFill/>
            <a:ln>
              <a:noFill/>
            </a:ln>
          </p:spPr>
        </p:pic>
        <p:sp>
          <p:nvSpPr>
            <p:cNvPr id="1466" name="Google Shape;1466;p36"/>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TensorFlow - the model</a:t>
              </a:r>
              <a:endParaRPr sz="2700">
                <a:solidFill>
                  <a:schemeClr val="lt1"/>
                </a:solidFill>
                <a:latin typeface="Open Sans"/>
                <a:ea typeface="Open Sans"/>
                <a:cs typeface="Open Sans"/>
                <a:sym typeface="Open Sans"/>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grpSp>
        <p:nvGrpSpPr>
          <p:cNvPr id="1471" name="Google Shape;1471;p37"/>
          <p:cNvGrpSpPr/>
          <p:nvPr/>
        </p:nvGrpSpPr>
        <p:grpSpPr>
          <a:xfrm>
            <a:off x="52200" y="53025"/>
            <a:ext cx="9039600" cy="588225"/>
            <a:chOff x="52200" y="43500"/>
            <a:chExt cx="9039600" cy="588225"/>
          </a:xfrm>
        </p:grpSpPr>
        <p:sp>
          <p:nvSpPr>
            <p:cNvPr id="1472" name="Google Shape;1472;p37"/>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1473" name="Google Shape;1473;p37"/>
            <p:cNvPicPr preferRelativeResize="0"/>
            <p:nvPr/>
          </p:nvPicPr>
          <p:blipFill rotWithShape="1">
            <a:blip r:embed="rId3">
              <a:alphaModFix/>
            </a:blip>
            <a:srcRect b="45417" l="0" r="0" t="0"/>
            <a:stretch/>
          </p:blipFill>
          <p:spPr>
            <a:xfrm>
              <a:off x="4562125" y="43500"/>
              <a:ext cx="4358600" cy="578699"/>
            </a:xfrm>
            <a:prstGeom prst="rect">
              <a:avLst/>
            </a:prstGeom>
            <a:noFill/>
            <a:ln>
              <a:noFill/>
            </a:ln>
          </p:spPr>
        </p:pic>
        <p:sp>
          <p:nvSpPr>
            <p:cNvPr id="1474" name="Google Shape;1474;p37"/>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slow start ?</a:t>
              </a:r>
              <a:endParaRPr sz="2700">
                <a:solidFill>
                  <a:schemeClr val="lt1"/>
                </a:solidFill>
                <a:latin typeface="Open Sans"/>
                <a:ea typeface="Open Sans"/>
                <a:cs typeface="Open Sans"/>
                <a:sym typeface="Open Sans"/>
              </a:endParaRPr>
            </a:p>
          </p:txBody>
        </p:sp>
      </p:grpSp>
      <p:pic>
        <p:nvPicPr>
          <p:cNvPr descr="animMNIST2_5layers_sigmoid.png" id="1475" name="Google Shape;1475;p37"/>
          <p:cNvPicPr preferRelativeResize="0"/>
          <p:nvPr/>
        </p:nvPicPr>
        <p:blipFill>
          <a:blip r:embed="rId4">
            <a:alphaModFix/>
          </a:blip>
          <a:stretch>
            <a:fillRect/>
          </a:stretch>
        </p:blipFill>
        <p:spPr>
          <a:xfrm>
            <a:off x="0" y="686400"/>
            <a:ext cx="8123601" cy="377071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pic>
        <p:nvPicPr>
          <p:cNvPr descr="alexpokusay yellow background.png" id="1480" name="Google Shape;1480;p38"/>
          <p:cNvPicPr preferRelativeResize="0"/>
          <p:nvPr/>
        </p:nvPicPr>
        <p:blipFill rotWithShape="1">
          <a:blip r:embed="rId3">
            <a:alphaModFix/>
          </a:blip>
          <a:srcRect b="20831" l="4179" r="64633" t="8602"/>
          <a:stretch/>
        </p:blipFill>
        <p:spPr>
          <a:xfrm>
            <a:off x="52200" y="683100"/>
            <a:ext cx="1948200" cy="4408198"/>
          </a:xfrm>
          <a:prstGeom prst="rect">
            <a:avLst/>
          </a:prstGeom>
          <a:noFill/>
          <a:ln>
            <a:noFill/>
          </a:ln>
        </p:spPr>
      </p:pic>
      <p:sp>
        <p:nvSpPr>
          <p:cNvPr id="1481" name="Google Shape;1481;p38"/>
          <p:cNvSpPr/>
          <p:nvPr/>
        </p:nvSpPr>
        <p:spPr>
          <a:xfrm>
            <a:off x="0" y="-4350"/>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8"/>
          <p:cNvSpPr/>
          <p:nvPr/>
        </p:nvSpPr>
        <p:spPr>
          <a:xfrm rot="5400000">
            <a:off x="2545650" y="2545650"/>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8"/>
          <p:cNvSpPr/>
          <p:nvPr/>
        </p:nvSpPr>
        <p:spPr>
          <a:xfrm>
            <a:off x="9091800" y="4350"/>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8"/>
          <p:cNvSpPr/>
          <p:nvPr/>
        </p:nvSpPr>
        <p:spPr>
          <a:xfrm>
            <a:off x="7091550" y="4350"/>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yellow_bkg.png" id="1485" name="Google Shape;1485;p38"/>
          <p:cNvPicPr preferRelativeResize="0"/>
          <p:nvPr/>
        </p:nvPicPr>
        <p:blipFill rotWithShape="1">
          <a:blip r:embed="rId4">
            <a:alphaModFix/>
          </a:blip>
          <a:srcRect b="6719" l="0" r="14777" t="7576"/>
          <a:stretch/>
        </p:blipFill>
        <p:spPr>
          <a:xfrm>
            <a:off x="7143750" y="683100"/>
            <a:ext cx="1948200" cy="4408200"/>
          </a:xfrm>
          <a:prstGeom prst="rect">
            <a:avLst/>
          </a:prstGeom>
          <a:noFill/>
          <a:ln>
            <a:noFill/>
          </a:ln>
        </p:spPr>
      </p:pic>
      <p:grpSp>
        <p:nvGrpSpPr>
          <p:cNvPr id="1486" name="Google Shape;1486;p38"/>
          <p:cNvGrpSpPr/>
          <p:nvPr/>
        </p:nvGrpSpPr>
        <p:grpSpPr>
          <a:xfrm>
            <a:off x="52200" y="53025"/>
            <a:ext cx="9039600" cy="588225"/>
            <a:chOff x="52200" y="43500"/>
            <a:chExt cx="9039600" cy="588225"/>
          </a:xfrm>
        </p:grpSpPr>
        <p:sp>
          <p:nvSpPr>
            <p:cNvPr id="1487" name="Google Shape;1487;p38"/>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1488" name="Google Shape;1488;p38"/>
            <p:cNvPicPr preferRelativeResize="0"/>
            <p:nvPr/>
          </p:nvPicPr>
          <p:blipFill rotWithShape="1">
            <a:blip r:embed="rId5">
              <a:alphaModFix/>
            </a:blip>
            <a:srcRect b="45417" l="0" r="0" t="0"/>
            <a:stretch/>
          </p:blipFill>
          <p:spPr>
            <a:xfrm>
              <a:off x="4562125" y="43500"/>
              <a:ext cx="4358600" cy="578699"/>
            </a:xfrm>
            <a:prstGeom prst="rect">
              <a:avLst/>
            </a:prstGeom>
            <a:noFill/>
            <a:ln>
              <a:noFill/>
            </a:ln>
          </p:spPr>
        </p:pic>
        <p:sp>
          <p:nvSpPr>
            <p:cNvPr id="1489" name="Google Shape;1489;p38"/>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2700">
                <a:solidFill>
                  <a:schemeClr val="lt1"/>
                </a:solidFill>
                <a:latin typeface="Open Sans"/>
                <a:ea typeface="Open Sans"/>
                <a:cs typeface="Open Sans"/>
                <a:sym typeface="Open Sans"/>
              </a:endParaRPr>
            </a:p>
          </p:txBody>
        </p:sp>
      </p:grpSp>
      <p:grpSp>
        <p:nvGrpSpPr>
          <p:cNvPr id="1490" name="Google Shape;1490;p38"/>
          <p:cNvGrpSpPr/>
          <p:nvPr/>
        </p:nvGrpSpPr>
        <p:grpSpPr>
          <a:xfrm>
            <a:off x="1511850" y="375375"/>
            <a:ext cx="5579700" cy="4715926"/>
            <a:chOff x="1511850" y="375375"/>
            <a:chExt cx="5579700" cy="4715926"/>
          </a:xfrm>
        </p:grpSpPr>
        <p:pic>
          <p:nvPicPr>
            <p:cNvPr descr="alexpokysay great idea no callout.png" id="1491" name="Google Shape;1491;p38"/>
            <p:cNvPicPr preferRelativeResize="0"/>
            <p:nvPr/>
          </p:nvPicPr>
          <p:blipFill rotWithShape="1">
            <a:blip r:embed="rId6">
              <a:alphaModFix/>
            </a:blip>
            <a:srcRect b="5879" l="2104" r="0" t="8416"/>
            <a:stretch/>
          </p:blipFill>
          <p:spPr>
            <a:xfrm>
              <a:off x="2056325" y="683100"/>
              <a:ext cx="5035225" cy="4408201"/>
            </a:xfrm>
            <a:prstGeom prst="rect">
              <a:avLst/>
            </a:prstGeom>
            <a:noFill/>
            <a:ln>
              <a:noFill/>
            </a:ln>
          </p:spPr>
        </p:pic>
        <p:sp>
          <p:nvSpPr>
            <p:cNvPr id="1492" name="Google Shape;1492;p38"/>
            <p:cNvSpPr/>
            <p:nvPr/>
          </p:nvSpPr>
          <p:spPr>
            <a:xfrm flipH="1">
              <a:off x="1511850" y="375375"/>
              <a:ext cx="2760600" cy="1806600"/>
            </a:xfrm>
            <a:prstGeom prst="wedgeEllipseCallout">
              <a:avLst>
                <a:gd fmla="val -49143" name="adj1"/>
                <a:gd fmla="val 57302"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8"/>
            <p:cNvSpPr txBox="1"/>
            <p:nvPr/>
          </p:nvSpPr>
          <p:spPr>
            <a:xfrm>
              <a:off x="1707904" y="751280"/>
              <a:ext cx="2368500" cy="105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200">
                  <a:solidFill>
                    <a:schemeClr val="dk1"/>
                  </a:solidFill>
                  <a:latin typeface="Architects Daughter"/>
                  <a:ea typeface="Architects Daughter"/>
                  <a:cs typeface="Architects Daughter"/>
                  <a:sym typeface="Architects Daughter"/>
                </a:rPr>
                <a:t>Relu !</a:t>
              </a:r>
              <a:endParaRPr sz="5200">
                <a:solidFill>
                  <a:schemeClr val="dk1"/>
                </a:solidFill>
                <a:latin typeface="Architects Daughter"/>
                <a:ea typeface="Architects Daughter"/>
                <a:cs typeface="Architects Daughter"/>
                <a:sym typeface="Architects Daughter"/>
              </a:endParaRPr>
            </a:p>
          </p:txBody>
        </p:sp>
      </p:grpSp>
      <p:pic>
        <p:nvPicPr>
          <p:cNvPr descr="alexpokusay yellow background.png" id="1494" name="Google Shape;1494;p38"/>
          <p:cNvPicPr preferRelativeResize="0"/>
          <p:nvPr/>
        </p:nvPicPr>
        <p:blipFill rotWithShape="1">
          <a:blip r:embed="rId3">
            <a:alphaModFix/>
          </a:blip>
          <a:srcRect b="20711" l="63890" r="4921" t="8722"/>
          <a:stretch/>
        </p:blipFill>
        <p:spPr>
          <a:xfrm>
            <a:off x="7147475" y="683100"/>
            <a:ext cx="1948200" cy="44081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grpSp>
        <p:nvGrpSpPr>
          <p:cNvPr id="1499" name="Google Shape;1499;p39"/>
          <p:cNvGrpSpPr/>
          <p:nvPr/>
        </p:nvGrpSpPr>
        <p:grpSpPr>
          <a:xfrm>
            <a:off x="52200" y="53025"/>
            <a:ext cx="9039600" cy="588225"/>
            <a:chOff x="52200" y="43500"/>
            <a:chExt cx="9039600" cy="588225"/>
          </a:xfrm>
        </p:grpSpPr>
        <p:sp>
          <p:nvSpPr>
            <p:cNvPr id="1500" name="Google Shape;1500;p39"/>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1501" name="Google Shape;1501;p39"/>
            <p:cNvPicPr preferRelativeResize="0"/>
            <p:nvPr/>
          </p:nvPicPr>
          <p:blipFill rotWithShape="1">
            <a:blip r:embed="rId3">
              <a:alphaModFix/>
            </a:blip>
            <a:srcRect b="45417" l="0" r="0" t="0"/>
            <a:stretch/>
          </p:blipFill>
          <p:spPr>
            <a:xfrm>
              <a:off x="4562125" y="43500"/>
              <a:ext cx="4358600" cy="578699"/>
            </a:xfrm>
            <a:prstGeom prst="rect">
              <a:avLst/>
            </a:prstGeom>
            <a:noFill/>
            <a:ln>
              <a:noFill/>
            </a:ln>
          </p:spPr>
        </p:pic>
        <p:sp>
          <p:nvSpPr>
            <p:cNvPr id="1502" name="Google Shape;1502;p39"/>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RELU</a:t>
              </a:r>
              <a:endParaRPr sz="2700">
                <a:solidFill>
                  <a:schemeClr val="lt1"/>
                </a:solidFill>
                <a:latin typeface="Open Sans"/>
                <a:ea typeface="Open Sans"/>
                <a:cs typeface="Open Sans"/>
                <a:sym typeface="Open Sans"/>
              </a:endParaRPr>
            </a:p>
          </p:txBody>
        </p:sp>
      </p:grpSp>
      <p:grpSp>
        <p:nvGrpSpPr>
          <p:cNvPr id="1503" name="Google Shape;1503;p39"/>
          <p:cNvGrpSpPr/>
          <p:nvPr/>
        </p:nvGrpSpPr>
        <p:grpSpPr>
          <a:xfrm>
            <a:off x="1648920" y="1875336"/>
            <a:ext cx="1667100" cy="1637586"/>
            <a:chOff x="3770445" y="1801736"/>
            <a:chExt cx="1667100" cy="1637586"/>
          </a:xfrm>
        </p:grpSpPr>
        <p:cxnSp>
          <p:nvCxnSpPr>
            <p:cNvPr id="1504" name="Google Shape;1504;p39"/>
            <p:cNvCxnSpPr>
              <a:stCxn id="1505" idx="2"/>
              <a:endCxn id="1506" idx="0"/>
            </p:cNvCxnSpPr>
            <p:nvPr/>
          </p:nvCxnSpPr>
          <p:spPr>
            <a:xfrm>
              <a:off x="3770445" y="1801736"/>
              <a:ext cx="651900" cy="900300"/>
            </a:xfrm>
            <a:prstGeom prst="straightConnector1">
              <a:avLst/>
            </a:prstGeom>
            <a:noFill/>
            <a:ln cap="flat" cmpd="sng" w="9525">
              <a:solidFill>
                <a:srgbClr val="B7B7B7"/>
              </a:solidFill>
              <a:prstDash val="solid"/>
              <a:round/>
              <a:headEnd len="med" w="med" type="none"/>
              <a:tailEnd len="med" w="med" type="none"/>
            </a:ln>
          </p:spPr>
        </p:cxnSp>
        <p:cxnSp>
          <p:nvCxnSpPr>
            <p:cNvPr id="1507" name="Google Shape;1507;p39"/>
            <p:cNvCxnSpPr>
              <a:stCxn id="1508" idx="2"/>
              <a:endCxn id="1506" idx="0"/>
            </p:cNvCxnSpPr>
            <p:nvPr/>
          </p:nvCxnSpPr>
          <p:spPr>
            <a:xfrm flipH="1">
              <a:off x="4422345" y="1801736"/>
              <a:ext cx="15000" cy="900300"/>
            </a:xfrm>
            <a:prstGeom prst="straightConnector1">
              <a:avLst/>
            </a:prstGeom>
            <a:noFill/>
            <a:ln cap="flat" cmpd="sng" w="9525">
              <a:solidFill>
                <a:srgbClr val="B7B7B7"/>
              </a:solidFill>
              <a:prstDash val="solid"/>
              <a:round/>
              <a:headEnd len="med" w="med" type="none"/>
              <a:tailEnd len="med" w="med" type="none"/>
            </a:ln>
          </p:spPr>
        </p:cxnSp>
        <p:cxnSp>
          <p:nvCxnSpPr>
            <p:cNvPr id="1509" name="Google Shape;1509;p39"/>
            <p:cNvCxnSpPr>
              <a:stCxn id="1510" idx="2"/>
              <a:endCxn id="1506" idx="0"/>
            </p:cNvCxnSpPr>
            <p:nvPr/>
          </p:nvCxnSpPr>
          <p:spPr>
            <a:xfrm flipH="1">
              <a:off x="4422345" y="1801736"/>
              <a:ext cx="348300" cy="900300"/>
            </a:xfrm>
            <a:prstGeom prst="straightConnector1">
              <a:avLst/>
            </a:prstGeom>
            <a:noFill/>
            <a:ln cap="flat" cmpd="sng" w="9525">
              <a:solidFill>
                <a:srgbClr val="B7B7B7"/>
              </a:solidFill>
              <a:prstDash val="solid"/>
              <a:round/>
              <a:headEnd len="med" w="med" type="none"/>
              <a:tailEnd len="med" w="med" type="none"/>
            </a:ln>
          </p:spPr>
        </p:cxnSp>
        <p:cxnSp>
          <p:nvCxnSpPr>
            <p:cNvPr id="1511" name="Google Shape;1511;p39"/>
            <p:cNvCxnSpPr>
              <a:stCxn id="1512" idx="2"/>
              <a:endCxn id="1506" idx="0"/>
            </p:cNvCxnSpPr>
            <p:nvPr/>
          </p:nvCxnSpPr>
          <p:spPr>
            <a:xfrm>
              <a:off x="4103745" y="1801736"/>
              <a:ext cx="318600" cy="900300"/>
            </a:xfrm>
            <a:prstGeom prst="straightConnector1">
              <a:avLst/>
            </a:prstGeom>
            <a:noFill/>
            <a:ln cap="flat" cmpd="sng" w="9525">
              <a:solidFill>
                <a:srgbClr val="B7B7B7"/>
              </a:solidFill>
              <a:prstDash val="solid"/>
              <a:round/>
              <a:headEnd len="med" w="med" type="none"/>
              <a:tailEnd len="med" w="med" type="none"/>
            </a:ln>
          </p:spPr>
        </p:cxnSp>
        <p:cxnSp>
          <p:nvCxnSpPr>
            <p:cNvPr id="1513" name="Google Shape;1513;p39"/>
            <p:cNvCxnSpPr>
              <a:stCxn id="1514" idx="2"/>
              <a:endCxn id="1506" idx="0"/>
            </p:cNvCxnSpPr>
            <p:nvPr/>
          </p:nvCxnSpPr>
          <p:spPr>
            <a:xfrm flipH="1">
              <a:off x="4422345" y="1801736"/>
              <a:ext cx="1015200" cy="900300"/>
            </a:xfrm>
            <a:prstGeom prst="straightConnector1">
              <a:avLst/>
            </a:prstGeom>
            <a:noFill/>
            <a:ln cap="flat" cmpd="sng" w="9525">
              <a:solidFill>
                <a:srgbClr val="B7B7B7"/>
              </a:solidFill>
              <a:prstDash val="solid"/>
              <a:round/>
              <a:headEnd len="med" w="med" type="none"/>
              <a:tailEnd len="med" w="med" type="none"/>
            </a:ln>
          </p:spPr>
        </p:cxnSp>
        <p:grpSp>
          <p:nvGrpSpPr>
            <p:cNvPr id="1515" name="Google Shape;1515;p39"/>
            <p:cNvGrpSpPr/>
            <p:nvPr/>
          </p:nvGrpSpPr>
          <p:grpSpPr>
            <a:xfrm>
              <a:off x="4211637" y="2702036"/>
              <a:ext cx="421416" cy="737286"/>
              <a:chOff x="4185722" y="2510592"/>
              <a:chExt cx="330600" cy="578400"/>
            </a:xfrm>
          </p:grpSpPr>
          <p:cxnSp>
            <p:nvCxnSpPr>
              <p:cNvPr id="1516" name="Google Shape;1516;p39"/>
              <p:cNvCxnSpPr>
                <a:stCxn id="1506" idx="4"/>
              </p:cNvCxnSpPr>
              <p:nvPr/>
            </p:nvCxnSpPr>
            <p:spPr>
              <a:xfrm>
                <a:off x="4351022" y="2841192"/>
                <a:ext cx="0" cy="247800"/>
              </a:xfrm>
              <a:prstGeom prst="straightConnector1">
                <a:avLst/>
              </a:prstGeom>
              <a:noFill/>
              <a:ln cap="flat" cmpd="sng" w="9525">
                <a:solidFill>
                  <a:schemeClr val="dk2"/>
                </a:solidFill>
                <a:prstDash val="solid"/>
                <a:round/>
                <a:headEnd len="med" w="med" type="none"/>
                <a:tailEnd len="med" w="med" type="none"/>
              </a:ln>
            </p:spPr>
          </p:cxnSp>
          <p:sp>
            <p:nvSpPr>
              <p:cNvPr id="1506" name="Google Shape;1506;p39"/>
              <p:cNvSpPr/>
              <p:nvPr/>
            </p:nvSpPr>
            <p:spPr>
              <a:xfrm>
                <a:off x="4185722" y="2510592"/>
                <a:ext cx="330600" cy="330600"/>
              </a:xfrm>
              <a:prstGeom prst="ellipse">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Open Sans"/>
                  <a:ea typeface="Open Sans"/>
                  <a:cs typeface="Open Sans"/>
                  <a:sym typeface="Open Sans"/>
                </a:endParaRPr>
              </a:p>
            </p:txBody>
          </p:sp>
        </p:grpSp>
      </p:grpSp>
      <p:grpSp>
        <p:nvGrpSpPr>
          <p:cNvPr id="1517" name="Google Shape;1517;p39"/>
          <p:cNvGrpSpPr/>
          <p:nvPr/>
        </p:nvGrpSpPr>
        <p:grpSpPr>
          <a:xfrm>
            <a:off x="4587399" y="1765919"/>
            <a:ext cx="3460525" cy="1856399"/>
            <a:chOff x="4130700" y="1525350"/>
            <a:chExt cx="3460525" cy="2299800"/>
          </a:xfrm>
        </p:grpSpPr>
        <p:pic>
          <p:nvPicPr>
            <p:cNvPr descr="relu.png" id="1518" name="Google Shape;1518;p39"/>
            <p:cNvPicPr preferRelativeResize="0"/>
            <p:nvPr/>
          </p:nvPicPr>
          <p:blipFill>
            <a:blip r:embed="rId4">
              <a:alphaModFix/>
            </a:blip>
            <a:stretch>
              <a:fillRect/>
            </a:stretch>
          </p:blipFill>
          <p:spPr>
            <a:xfrm>
              <a:off x="4130700" y="1525350"/>
              <a:ext cx="3460525" cy="2299800"/>
            </a:xfrm>
            <a:prstGeom prst="rect">
              <a:avLst/>
            </a:prstGeom>
            <a:noFill/>
            <a:ln>
              <a:noFill/>
            </a:ln>
          </p:spPr>
        </p:pic>
        <p:sp>
          <p:nvSpPr>
            <p:cNvPr id="1519" name="Google Shape;1519;p39"/>
            <p:cNvSpPr/>
            <p:nvPr/>
          </p:nvSpPr>
          <p:spPr>
            <a:xfrm>
              <a:off x="4323350" y="1644101"/>
              <a:ext cx="3105600" cy="19383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0" name="Google Shape;1520;p39"/>
            <p:cNvGrpSpPr/>
            <p:nvPr/>
          </p:nvGrpSpPr>
          <p:grpSpPr>
            <a:xfrm>
              <a:off x="4313201" y="1654301"/>
              <a:ext cx="3125900" cy="1948500"/>
              <a:chOff x="4323350" y="1664450"/>
              <a:chExt cx="3125900" cy="1948500"/>
            </a:xfrm>
          </p:grpSpPr>
          <p:cxnSp>
            <p:nvCxnSpPr>
              <p:cNvPr id="1521" name="Google Shape;1521;p39"/>
              <p:cNvCxnSpPr/>
              <p:nvPr/>
            </p:nvCxnSpPr>
            <p:spPr>
              <a:xfrm>
                <a:off x="4323350" y="3602800"/>
                <a:ext cx="1572900" cy="0"/>
              </a:xfrm>
              <a:prstGeom prst="straightConnector1">
                <a:avLst/>
              </a:prstGeom>
              <a:noFill/>
              <a:ln cap="flat" cmpd="sng" w="28575">
                <a:solidFill>
                  <a:srgbClr val="FF0000"/>
                </a:solidFill>
                <a:prstDash val="solid"/>
                <a:round/>
                <a:headEnd len="med" w="med" type="none"/>
                <a:tailEnd len="med" w="med" type="none"/>
              </a:ln>
            </p:spPr>
          </p:cxnSp>
          <p:cxnSp>
            <p:nvCxnSpPr>
              <p:cNvPr id="1522" name="Google Shape;1522;p39"/>
              <p:cNvCxnSpPr/>
              <p:nvPr/>
            </p:nvCxnSpPr>
            <p:spPr>
              <a:xfrm flipH="1" rot="10800000">
                <a:off x="5886250" y="1664450"/>
                <a:ext cx="1563000" cy="1948500"/>
              </a:xfrm>
              <a:prstGeom prst="straightConnector1">
                <a:avLst/>
              </a:prstGeom>
              <a:noFill/>
              <a:ln cap="flat" cmpd="sng" w="28575">
                <a:solidFill>
                  <a:srgbClr val="FF0000"/>
                </a:solidFill>
                <a:prstDash val="solid"/>
                <a:round/>
                <a:headEnd len="med" w="med" type="none"/>
                <a:tailEnd len="med" w="med" type="none"/>
              </a:ln>
            </p:spPr>
          </p:cxnSp>
        </p:grpSp>
      </p:grpSp>
      <p:sp>
        <p:nvSpPr>
          <p:cNvPr id="1523" name="Google Shape;1523;p39"/>
          <p:cNvSpPr/>
          <p:nvPr/>
        </p:nvSpPr>
        <p:spPr>
          <a:xfrm rot="3106724">
            <a:off x="2744878" y="2179652"/>
            <a:ext cx="1310400" cy="1629596"/>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1524" name="Google Shape;1524;p39"/>
          <p:cNvSpPr txBox="1"/>
          <p:nvPr/>
        </p:nvSpPr>
        <p:spPr>
          <a:xfrm>
            <a:off x="502270" y="622200"/>
            <a:ext cx="2851800" cy="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RELU = Rectified Linear Unit</a:t>
            </a:r>
            <a:endParaRPr>
              <a:latin typeface="Open Sans"/>
              <a:ea typeface="Open Sans"/>
              <a:cs typeface="Open Sans"/>
              <a:sym typeface="Open Sans"/>
            </a:endParaRPr>
          </a:p>
        </p:txBody>
      </p:sp>
      <p:sp>
        <p:nvSpPr>
          <p:cNvPr id="1525" name="Google Shape;1525;p39"/>
          <p:cNvSpPr txBox="1"/>
          <p:nvPr/>
        </p:nvSpPr>
        <p:spPr>
          <a:xfrm>
            <a:off x="714300" y="4128175"/>
            <a:ext cx="7715400" cy="750900"/>
          </a:xfrm>
          <a:prstGeom prst="rect">
            <a:avLst/>
          </a:prstGeom>
          <a:noFill/>
          <a:ln>
            <a:noFill/>
          </a:ln>
        </p:spPr>
        <p:txBody>
          <a:bodyPr anchorCtr="0" anchor="ctr" bIns="91425" lIns="91425" spcFirstLastPara="1" rIns="91425" wrap="square" tIns="91425">
            <a:noAutofit/>
          </a:bodyPr>
          <a:lstStyle/>
          <a:p>
            <a:pPr indent="508000" lvl="0" marL="0" rtl="0" algn="ctr">
              <a:lnSpc>
                <a:spcPct val="115000"/>
              </a:lnSpc>
              <a:spcBef>
                <a:spcPts val="0"/>
              </a:spcBef>
              <a:spcAft>
                <a:spcPts val="0"/>
              </a:spcAft>
              <a:buNone/>
            </a:pPr>
            <a:r>
              <a:rPr lang="en" sz="2400">
                <a:solidFill>
                  <a:schemeClr val="dk1"/>
                </a:solidFill>
                <a:highlight>
                  <a:schemeClr val="lt1"/>
                </a:highlight>
                <a:latin typeface="Consolas"/>
                <a:ea typeface="Consolas"/>
                <a:cs typeface="Consolas"/>
                <a:sym typeface="Consolas"/>
              </a:rPr>
              <a:t>Y = tf.nn.</a:t>
            </a:r>
            <a:r>
              <a:rPr lang="en" sz="2400">
                <a:solidFill>
                  <a:srgbClr val="D84437"/>
                </a:solidFill>
                <a:highlight>
                  <a:schemeClr val="lt1"/>
                </a:highlight>
                <a:latin typeface="Consolas"/>
                <a:ea typeface="Consolas"/>
                <a:cs typeface="Consolas"/>
                <a:sym typeface="Consolas"/>
              </a:rPr>
              <a:t>relu</a:t>
            </a:r>
            <a:r>
              <a:rPr lang="en" sz="2400">
                <a:solidFill>
                  <a:schemeClr val="dk1"/>
                </a:solidFill>
                <a:highlight>
                  <a:schemeClr val="lt1"/>
                </a:highlight>
                <a:latin typeface="Consolas"/>
                <a:ea typeface="Consolas"/>
                <a:cs typeface="Consolas"/>
                <a:sym typeface="Consolas"/>
              </a:rPr>
              <a:t>(tf.matmul(X, W) + b)</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pic>
        <p:nvPicPr>
          <p:cNvPr descr="animMNIST2_5layers_sigmoid.png" id="1530" name="Google Shape;1530;p40"/>
          <p:cNvPicPr preferRelativeResize="0"/>
          <p:nvPr/>
        </p:nvPicPr>
        <p:blipFill>
          <a:blip r:embed="rId3">
            <a:alphaModFix/>
          </a:blip>
          <a:stretch>
            <a:fillRect/>
          </a:stretch>
        </p:blipFill>
        <p:spPr>
          <a:xfrm>
            <a:off x="0" y="915000"/>
            <a:ext cx="8123601" cy="3770717"/>
          </a:xfrm>
          <a:prstGeom prst="rect">
            <a:avLst/>
          </a:prstGeom>
          <a:noFill/>
          <a:ln>
            <a:noFill/>
          </a:ln>
        </p:spPr>
      </p:pic>
      <p:pic>
        <p:nvPicPr>
          <p:cNvPr descr="animMNIST2_5layers_relu.png" id="1531" name="Google Shape;1531;p40"/>
          <p:cNvPicPr preferRelativeResize="0"/>
          <p:nvPr/>
        </p:nvPicPr>
        <p:blipFill rotWithShape="1">
          <a:blip r:embed="rId4">
            <a:alphaModFix amt="75000"/>
          </a:blip>
          <a:srcRect b="0" l="0" r="0" t="0"/>
          <a:stretch/>
        </p:blipFill>
        <p:spPr>
          <a:xfrm>
            <a:off x="0" y="914988"/>
            <a:ext cx="8123601" cy="3770725"/>
          </a:xfrm>
          <a:prstGeom prst="rect">
            <a:avLst/>
          </a:prstGeom>
          <a:noFill/>
          <a:ln>
            <a:noFill/>
          </a:ln>
        </p:spPr>
      </p:pic>
      <p:grpSp>
        <p:nvGrpSpPr>
          <p:cNvPr id="1532" name="Google Shape;1532;p40"/>
          <p:cNvGrpSpPr/>
          <p:nvPr/>
        </p:nvGrpSpPr>
        <p:grpSpPr>
          <a:xfrm flipH="1" rot="5400000">
            <a:off x="3938534" y="1911449"/>
            <a:ext cx="623961" cy="142706"/>
            <a:chOff x="566505" y="546519"/>
            <a:chExt cx="402400" cy="100264"/>
          </a:xfrm>
        </p:grpSpPr>
        <p:sp>
          <p:nvSpPr>
            <p:cNvPr id="1533" name="Google Shape;1533;p40"/>
            <p:cNvSpPr/>
            <p:nvPr/>
          </p:nvSpPr>
          <p:spPr>
            <a:xfrm rot="-6136722">
              <a:off x="739542" y="405416"/>
              <a:ext cx="30303" cy="369986"/>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sp>
          <p:nvSpPr>
            <p:cNvPr id="1534" name="Google Shape;1534;p40"/>
            <p:cNvSpPr/>
            <p:nvPr/>
          </p:nvSpPr>
          <p:spPr>
            <a:xfrm rot="-7091579">
              <a:off x="897274" y="565695"/>
              <a:ext cx="68598" cy="36614"/>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1535" name="Google Shape;1535;p40"/>
            <p:cNvSpPr/>
            <p:nvPr/>
          </p:nvSpPr>
          <p:spPr>
            <a:xfrm rot="-9422684">
              <a:off x="904193" y="594561"/>
              <a:ext cx="62582" cy="40549"/>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grpSp>
        <p:nvGrpSpPr>
          <p:cNvPr id="1536" name="Google Shape;1536;p40"/>
          <p:cNvGrpSpPr/>
          <p:nvPr/>
        </p:nvGrpSpPr>
        <p:grpSpPr>
          <a:xfrm>
            <a:off x="7768652" y="1986245"/>
            <a:ext cx="228787" cy="1586736"/>
            <a:chOff x="7768652" y="1757645"/>
            <a:chExt cx="228787" cy="1586736"/>
          </a:xfrm>
        </p:grpSpPr>
        <p:sp>
          <p:nvSpPr>
            <p:cNvPr id="1537" name="Google Shape;1537;p40"/>
            <p:cNvSpPr/>
            <p:nvPr/>
          </p:nvSpPr>
          <p:spPr>
            <a:xfrm rot="-643901">
              <a:off x="7846775" y="1770277"/>
              <a:ext cx="137239" cy="1467221"/>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grpSp>
          <p:nvGrpSpPr>
            <p:cNvPr id="1538" name="Google Shape;1538;p40"/>
            <p:cNvGrpSpPr/>
            <p:nvPr/>
          </p:nvGrpSpPr>
          <p:grpSpPr>
            <a:xfrm>
              <a:off x="7768652" y="3235274"/>
              <a:ext cx="178543" cy="109107"/>
              <a:chOff x="8167028" y="1110363"/>
              <a:chExt cx="178543" cy="109107"/>
            </a:xfrm>
          </p:grpSpPr>
          <p:sp>
            <p:nvSpPr>
              <p:cNvPr id="1539" name="Google Shape;1539;p40"/>
              <p:cNvSpPr/>
              <p:nvPr/>
            </p:nvSpPr>
            <p:spPr>
              <a:xfrm rot="-1501763">
                <a:off x="8219418" y="1132470"/>
                <a:ext cx="118814" cy="58169"/>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1540" name="Google Shape;1540;p40"/>
              <p:cNvSpPr/>
              <p:nvPr/>
            </p:nvSpPr>
            <p:spPr>
              <a:xfrm rot="-3844043">
                <a:off x="8174224" y="1131762"/>
                <a:ext cx="99374" cy="71747"/>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grpSp>
      <p:grpSp>
        <p:nvGrpSpPr>
          <p:cNvPr id="1541" name="Google Shape;1541;p40"/>
          <p:cNvGrpSpPr/>
          <p:nvPr/>
        </p:nvGrpSpPr>
        <p:grpSpPr>
          <a:xfrm>
            <a:off x="52200" y="53025"/>
            <a:ext cx="9039600" cy="588225"/>
            <a:chOff x="52200" y="43500"/>
            <a:chExt cx="9039600" cy="588225"/>
          </a:xfrm>
        </p:grpSpPr>
        <p:sp>
          <p:nvSpPr>
            <p:cNvPr id="1542" name="Google Shape;1542;p40"/>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1543" name="Google Shape;1543;p40"/>
            <p:cNvPicPr preferRelativeResize="0"/>
            <p:nvPr/>
          </p:nvPicPr>
          <p:blipFill rotWithShape="1">
            <a:blip r:embed="rId5">
              <a:alphaModFix/>
            </a:blip>
            <a:srcRect b="45417" l="0" r="0" t="0"/>
            <a:stretch/>
          </p:blipFill>
          <p:spPr>
            <a:xfrm>
              <a:off x="4562125" y="43500"/>
              <a:ext cx="4358600" cy="578699"/>
            </a:xfrm>
            <a:prstGeom prst="rect">
              <a:avLst/>
            </a:prstGeom>
            <a:noFill/>
            <a:ln>
              <a:noFill/>
            </a:ln>
          </p:spPr>
        </p:pic>
        <p:sp>
          <p:nvSpPr>
            <p:cNvPr id="1544" name="Google Shape;1544;p40"/>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RELU</a:t>
              </a:r>
              <a:endParaRPr sz="2700">
                <a:solidFill>
                  <a:schemeClr val="lt1"/>
                </a:solidFill>
                <a:latin typeface="Open Sans"/>
                <a:ea typeface="Open Sans"/>
                <a:cs typeface="Open Sans"/>
                <a:sym typeface="Open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1"/>
                                        </p:tgtEl>
                                        <p:attrNameLst>
                                          <p:attrName>style.visibility</p:attrName>
                                        </p:attrNameLst>
                                      </p:cBhvr>
                                      <p:to>
                                        <p:strVal val="visible"/>
                                      </p:to>
                                    </p:set>
                                    <p:animEffect filter="fade" transition="in">
                                      <p:cBhvr>
                                        <p:cTn dur="300"/>
                                        <p:tgtEl>
                                          <p:spTgt spid="1531"/>
                                        </p:tgtEl>
                                      </p:cBhvr>
                                    </p:animEffect>
                                  </p:childTnLst>
                                </p:cTn>
                              </p:par>
                              <p:par>
                                <p:cTn fill="hold" nodeType="withEffect" presetClass="entr" presetID="10" presetSubtype="0">
                                  <p:stCondLst>
                                    <p:cond delay="0"/>
                                  </p:stCondLst>
                                  <p:childTnLst>
                                    <p:set>
                                      <p:cBhvr>
                                        <p:cTn dur="1" fill="hold">
                                          <p:stCondLst>
                                            <p:cond delay="0"/>
                                          </p:stCondLst>
                                        </p:cTn>
                                        <p:tgtEl>
                                          <p:spTgt spid="1532"/>
                                        </p:tgtEl>
                                        <p:attrNameLst>
                                          <p:attrName>style.visibility</p:attrName>
                                        </p:attrNameLst>
                                      </p:cBhvr>
                                      <p:to>
                                        <p:strVal val="visible"/>
                                      </p:to>
                                    </p:set>
                                    <p:animEffect filter="fade" transition="in">
                                      <p:cBhvr>
                                        <p:cTn dur="300"/>
                                        <p:tgtEl>
                                          <p:spTgt spid="1532"/>
                                        </p:tgtEl>
                                      </p:cBhvr>
                                    </p:animEffect>
                                  </p:childTnLst>
                                </p:cTn>
                              </p:par>
                              <p:par>
                                <p:cTn fill="hold" nodeType="withEffect" presetClass="entr" presetID="10" presetSubtype="0">
                                  <p:stCondLst>
                                    <p:cond delay="0"/>
                                  </p:stCondLst>
                                  <p:childTnLst>
                                    <p:set>
                                      <p:cBhvr>
                                        <p:cTn dur="1" fill="hold">
                                          <p:stCondLst>
                                            <p:cond delay="0"/>
                                          </p:stCondLst>
                                        </p:cTn>
                                        <p:tgtEl>
                                          <p:spTgt spid="1536"/>
                                        </p:tgtEl>
                                        <p:attrNameLst>
                                          <p:attrName>style.visibility</p:attrName>
                                        </p:attrNameLst>
                                      </p:cBhvr>
                                      <p:to>
                                        <p:strVal val="visible"/>
                                      </p:to>
                                    </p:set>
                                    <p:animEffect filter="fade" transition="in">
                                      <p:cBhvr>
                                        <p:cTn dur="1000"/>
                                        <p:tgtEl>
                                          <p:spTgt spid="15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pic>
        <p:nvPicPr>
          <p:cNvPr descr="cut-mnist5layer1_relu_lr0.003.png" id="1549" name="Google Shape;1549;p41"/>
          <p:cNvPicPr preferRelativeResize="0"/>
          <p:nvPr/>
        </p:nvPicPr>
        <p:blipFill rotWithShape="1">
          <a:blip r:embed="rId3">
            <a:alphaModFix amt="85000"/>
          </a:blip>
          <a:srcRect b="0" l="1584" r="0" t="0"/>
          <a:stretch/>
        </p:blipFill>
        <p:spPr>
          <a:xfrm>
            <a:off x="52200" y="679325"/>
            <a:ext cx="7995199" cy="3625399"/>
          </a:xfrm>
          <a:prstGeom prst="rect">
            <a:avLst/>
          </a:prstGeom>
          <a:noFill/>
          <a:ln>
            <a:noFill/>
          </a:ln>
        </p:spPr>
      </p:pic>
      <p:grpSp>
        <p:nvGrpSpPr>
          <p:cNvPr id="1550" name="Google Shape;1550;p41"/>
          <p:cNvGrpSpPr/>
          <p:nvPr/>
        </p:nvGrpSpPr>
        <p:grpSpPr>
          <a:xfrm>
            <a:off x="52200" y="53025"/>
            <a:ext cx="9039600" cy="588225"/>
            <a:chOff x="52200" y="43500"/>
            <a:chExt cx="9039600" cy="588225"/>
          </a:xfrm>
        </p:grpSpPr>
        <p:sp>
          <p:nvSpPr>
            <p:cNvPr id="1551" name="Google Shape;1551;p41"/>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1552" name="Google Shape;1552;p41"/>
            <p:cNvPicPr preferRelativeResize="0"/>
            <p:nvPr/>
          </p:nvPicPr>
          <p:blipFill rotWithShape="1">
            <a:blip r:embed="rId4">
              <a:alphaModFix/>
            </a:blip>
            <a:srcRect b="45417" l="0" r="0" t="0"/>
            <a:stretch/>
          </p:blipFill>
          <p:spPr>
            <a:xfrm>
              <a:off x="4562125" y="43500"/>
              <a:ext cx="4358600" cy="578699"/>
            </a:xfrm>
            <a:prstGeom prst="rect">
              <a:avLst/>
            </a:prstGeom>
            <a:noFill/>
            <a:ln>
              <a:noFill/>
            </a:ln>
          </p:spPr>
        </p:pic>
        <p:sp>
          <p:nvSpPr>
            <p:cNvPr id="1553" name="Google Shape;1553;p41"/>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Demo - noisy accuracy curve ?</a:t>
              </a:r>
              <a:endParaRPr sz="2700">
                <a:solidFill>
                  <a:schemeClr val="lt1"/>
                </a:solidFill>
                <a:latin typeface="Open Sans"/>
                <a:ea typeface="Open Sans"/>
                <a:cs typeface="Open Sans"/>
                <a:sym typeface="Open Sans"/>
              </a:endParaRPr>
            </a:p>
          </p:txBody>
        </p:sp>
      </p:grpSp>
      <p:grpSp>
        <p:nvGrpSpPr>
          <p:cNvPr id="1554" name="Google Shape;1554;p41"/>
          <p:cNvGrpSpPr/>
          <p:nvPr/>
        </p:nvGrpSpPr>
        <p:grpSpPr>
          <a:xfrm>
            <a:off x="1978476" y="1706490"/>
            <a:ext cx="2722100" cy="1272075"/>
            <a:chOff x="1978476" y="1706490"/>
            <a:chExt cx="2722100" cy="1272075"/>
          </a:xfrm>
        </p:grpSpPr>
        <p:sp>
          <p:nvSpPr>
            <p:cNvPr id="1555" name="Google Shape;1555;p41"/>
            <p:cNvSpPr/>
            <p:nvPr/>
          </p:nvSpPr>
          <p:spPr>
            <a:xfrm>
              <a:off x="1978476" y="1706490"/>
              <a:ext cx="2722100" cy="1272075"/>
            </a:xfrm>
            <a:custGeom>
              <a:rect b="b" l="l" r="r" t="t"/>
              <a:pathLst>
                <a:path extrusionOk="0" h="50883" w="108884">
                  <a:moveTo>
                    <a:pt x="81179" y="7695"/>
                  </a:moveTo>
                  <a:cubicBezTo>
                    <a:pt x="61602" y="944"/>
                    <a:pt x="39084" y="-2982"/>
                    <a:pt x="19238" y="2930"/>
                  </a:cubicBezTo>
                  <a:cubicBezTo>
                    <a:pt x="13149" y="4744"/>
                    <a:pt x="6536" y="7059"/>
                    <a:pt x="2421" y="11899"/>
                  </a:cubicBezTo>
                  <a:cubicBezTo>
                    <a:pt x="-909" y="15816"/>
                    <a:pt x="-494" y="22743"/>
                    <a:pt x="1861" y="27314"/>
                  </a:cubicBezTo>
                  <a:cubicBezTo>
                    <a:pt x="9446" y="42037"/>
                    <a:pt x="30972" y="44518"/>
                    <a:pt x="47265" y="47494"/>
                  </a:cubicBezTo>
                  <a:cubicBezTo>
                    <a:pt x="63273" y="50418"/>
                    <a:pt x="82455" y="54222"/>
                    <a:pt x="96033" y="45252"/>
                  </a:cubicBezTo>
                  <a:cubicBezTo>
                    <a:pt x="102520" y="40966"/>
                    <a:pt x="110171" y="33256"/>
                    <a:pt x="108646" y="25632"/>
                  </a:cubicBezTo>
                  <a:cubicBezTo>
                    <a:pt x="107544" y="20123"/>
                    <a:pt x="100989" y="17258"/>
                    <a:pt x="96314" y="14141"/>
                  </a:cubicBezTo>
                  <a:cubicBezTo>
                    <a:pt x="87719" y="8411"/>
                    <a:pt x="77939" y="4366"/>
                    <a:pt x="68006" y="1529"/>
                  </a:cubicBezTo>
                </a:path>
              </a:pathLst>
            </a:custGeom>
            <a:noFill/>
            <a:ln cap="flat" cmpd="sng" w="38100">
              <a:solidFill>
                <a:srgbClr val="FFFFFF"/>
              </a:solidFill>
              <a:prstDash val="solid"/>
              <a:round/>
              <a:headEnd len="med" w="med" type="none"/>
              <a:tailEnd len="med" w="med" type="none"/>
            </a:ln>
          </p:spPr>
        </p:sp>
        <p:sp>
          <p:nvSpPr>
            <p:cNvPr id="1556" name="Google Shape;1556;p41"/>
            <p:cNvSpPr/>
            <p:nvPr/>
          </p:nvSpPr>
          <p:spPr>
            <a:xfrm>
              <a:off x="1978476" y="1706490"/>
              <a:ext cx="2722100" cy="1272075"/>
            </a:xfrm>
            <a:custGeom>
              <a:rect b="b" l="l" r="r" t="t"/>
              <a:pathLst>
                <a:path extrusionOk="0" h="50883" w="108884">
                  <a:moveTo>
                    <a:pt x="81179" y="7695"/>
                  </a:moveTo>
                  <a:cubicBezTo>
                    <a:pt x="61602" y="944"/>
                    <a:pt x="39084" y="-2982"/>
                    <a:pt x="19238" y="2930"/>
                  </a:cubicBezTo>
                  <a:cubicBezTo>
                    <a:pt x="13149" y="4744"/>
                    <a:pt x="6536" y="7059"/>
                    <a:pt x="2421" y="11899"/>
                  </a:cubicBezTo>
                  <a:cubicBezTo>
                    <a:pt x="-909" y="15816"/>
                    <a:pt x="-494" y="22743"/>
                    <a:pt x="1861" y="27314"/>
                  </a:cubicBezTo>
                  <a:cubicBezTo>
                    <a:pt x="9446" y="42037"/>
                    <a:pt x="30972" y="44518"/>
                    <a:pt x="47265" y="47494"/>
                  </a:cubicBezTo>
                  <a:cubicBezTo>
                    <a:pt x="63273" y="50418"/>
                    <a:pt x="82455" y="54222"/>
                    <a:pt x="96033" y="45252"/>
                  </a:cubicBezTo>
                  <a:cubicBezTo>
                    <a:pt x="102520" y="40966"/>
                    <a:pt x="110171" y="33256"/>
                    <a:pt x="108646" y="25632"/>
                  </a:cubicBezTo>
                  <a:cubicBezTo>
                    <a:pt x="107544" y="20123"/>
                    <a:pt x="100989" y="17258"/>
                    <a:pt x="96314" y="14141"/>
                  </a:cubicBezTo>
                  <a:cubicBezTo>
                    <a:pt x="87719" y="8411"/>
                    <a:pt x="77939" y="4366"/>
                    <a:pt x="68006" y="1529"/>
                  </a:cubicBezTo>
                </a:path>
              </a:pathLst>
            </a:custGeom>
            <a:noFill/>
            <a:ln cap="flat" cmpd="sng" w="28575">
              <a:solidFill>
                <a:srgbClr val="D84437"/>
              </a:solidFill>
              <a:prstDash val="solid"/>
              <a:round/>
              <a:headEnd len="med" w="med" type="none"/>
              <a:tailEnd len="med" w="med" type="none"/>
            </a:ln>
          </p:spPr>
        </p:sp>
      </p:grpSp>
      <p:grpSp>
        <p:nvGrpSpPr>
          <p:cNvPr id="1557" name="Google Shape;1557;p41"/>
          <p:cNvGrpSpPr/>
          <p:nvPr/>
        </p:nvGrpSpPr>
        <p:grpSpPr>
          <a:xfrm>
            <a:off x="5633550" y="2163950"/>
            <a:ext cx="2646397" cy="2140851"/>
            <a:chOff x="5633550" y="2163950"/>
            <a:chExt cx="2646397" cy="2140851"/>
          </a:xfrm>
        </p:grpSpPr>
        <p:sp>
          <p:nvSpPr>
            <p:cNvPr id="1558" name="Google Shape;1558;p41"/>
            <p:cNvSpPr/>
            <p:nvPr/>
          </p:nvSpPr>
          <p:spPr>
            <a:xfrm>
              <a:off x="5633550" y="2163950"/>
              <a:ext cx="2646397" cy="2140851"/>
            </a:xfrm>
            <a:custGeom>
              <a:rect b="b" l="l" r="r" t="t"/>
              <a:pathLst>
                <a:path extrusionOk="0" h="71451" w="93183">
                  <a:moveTo>
                    <a:pt x="85983" y="14902"/>
                  </a:moveTo>
                  <a:cubicBezTo>
                    <a:pt x="78427" y="2312"/>
                    <a:pt x="58896" y="1418"/>
                    <a:pt x="44222" y="888"/>
                  </a:cubicBezTo>
                  <a:cubicBezTo>
                    <a:pt x="32210" y="454"/>
                    <a:pt x="18388" y="-2074"/>
                    <a:pt x="8346" y="4532"/>
                  </a:cubicBezTo>
                  <a:cubicBezTo>
                    <a:pt x="-1253" y="10847"/>
                    <a:pt x="-1453" y="27545"/>
                    <a:pt x="2180" y="38445"/>
                  </a:cubicBezTo>
                  <a:cubicBezTo>
                    <a:pt x="4577" y="45635"/>
                    <a:pt x="8153" y="52870"/>
                    <a:pt x="13672" y="58064"/>
                  </a:cubicBezTo>
                  <a:cubicBezTo>
                    <a:pt x="26616" y="70246"/>
                    <a:pt x="48771" y="74360"/>
                    <a:pt x="65803" y="69275"/>
                  </a:cubicBezTo>
                  <a:cubicBezTo>
                    <a:pt x="85805" y="63304"/>
                    <a:pt x="101814" y="26299"/>
                    <a:pt x="87945" y="10698"/>
                  </a:cubicBezTo>
                </a:path>
              </a:pathLst>
            </a:custGeom>
            <a:noFill/>
            <a:ln cap="flat" cmpd="sng" w="38100">
              <a:solidFill>
                <a:srgbClr val="FFFFFF"/>
              </a:solidFill>
              <a:prstDash val="solid"/>
              <a:round/>
              <a:headEnd len="med" w="med" type="none"/>
              <a:tailEnd len="med" w="med" type="none"/>
            </a:ln>
          </p:spPr>
        </p:sp>
        <p:sp>
          <p:nvSpPr>
            <p:cNvPr id="1559" name="Google Shape;1559;p41"/>
            <p:cNvSpPr/>
            <p:nvPr/>
          </p:nvSpPr>
          <p:spPr>
            <a:xfrm>
              <a:off x="5633550" y="2163950"/>
              <a:ext cx="2646397" cy="2140851"/>
            </a:xfrm>
            <a:custGeom>
              <a:rect b="b" l="l" r="r" t="t"/>
              <a:pathLst>
                <a:path extrusionOk="0" h="71451" w="93183">
                  <a:moveTo>
                    <a:pt x="85983" y="14902"/>
                  </a:moveTo>
                  <a:cubicBezTo>
                    <a:pt x="78427" y="2312"/>
                    <a:pt x="58896" y="1418"/>
                    <a:pt x="44222" y="888"/>
                  </a:cubicBezTo>
                  <a:cubicBezTo>
                    <a:pt x="32210" y="454"/>
                    <a:pt x="18388" y="-2074"/>
                    <a:pt x="8346" y="4532"/>
                  </a:cubicBezTo>
                  <a:cubicBezTo>
                    <a:pt x="-1253" y="10847"/>
                    <a:pt x="-1453" y="27545"/>
                    <a:pt x="2180" y="38445"/>
                  </a:cubicBezTo>
                  <a:cubicBezTo>
                    <a:pt x="4577" y="45635"/>
                    <a:pt x="8153" y="52870"/>
                    <a:pt x="13672" y="58064"/>
                  </a:cubicBezTo>
                  <a:cubicBezTo>
                    <a:pt x="26616" y="70246"/>
                    <a:pt x="48771" y="74360"/>
                    <a:pt x="65803" y="69275"/>
                  </a:cubicBezTo>
                  <a:cubicBezTo>
                    <a:pt x="85805" y="63304"/>
                    <a:pt x="101814" y="26299"/>
                    <a:pt x="87945" y="10698"/>
                  </a:cubicBezTo>
                </a:path>
              </a:pathLst>
            </a:custGeom>
            <a:noFill/>
            <a:ln cap="flat" cmpd="sng" w="19050">
              <a:solidFill>
                <a:srgbClr val="D84437"/>
              </a:solidFill>
              <a:prstDash val="solid"/>
              <a:round/>
              <a:headEnd len="med" w="med" type="none"/>
              <a:tailEnd len="med" w="med" type="none"/>
            </a:ln>
          </p:spPr>
        </p:sp>
      </p:grpSp>
      <p:sp>
        <p:nvSpPr>
          <p:cNvPr id="1560" name="Google Shape;1560;p41"/>
          <p:cNvSpPr/>
          <p:nvPr/>
        </p:nvSpPr>
        <p:spPr>
          <a:xfrm rot="-607077">
            <a:off x="5180775" y="4453604"/>
            <a:ext cx="1435187" cy="208212"/>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1561" name="Google Shape;1561;p41"/>
          <p:cNvSpPr/>
          <p:nvPr/>
        </p:nvSpPr>
        <p:spPr>
          <a:xfrm rot="-607345">
            <a:off x="4421862" y="2978623"/>
            <a:ext cx="191988" cy="1274407"/>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nvGrpSpPr>
          <p:cNvPr id="1562" name="Google Shape;1562;p41"/>
          <p:cNvGrpSpPr/>
          <p:nvPr/>
        </p:nvGrpSpPr>
        <p:grpSpPr>
          <a:xfrm>
            <a:off x="3476350" y="4503250"/>
            <a:ext cx="1400422" cy="585000"/>
            <a:chOff x="3476350" y="4503250"/>
            <a:chExt cx="1400422" cy="585000"/>
          </a:xfrm>
        </p:grpSpPr>
        <p:sp>
          <p:nvSpPr>
            <p:cNvPr id="1563" name="Google Shape;1563;p41"/>
            <p:cNvSpPr/>
            <p:nvPr/>
          </p:nvSpPr>
          <p:spPr>
            <a:xfrm>
              <a:off x="4362271" y="4719011"/>
              <a:ext cx="490432" cy="211615"/>
            </a:xfrm>
            <a:custGeom>
              <a:rect b="b" l="l" r="r" t="t"/>
              <a:pathLst>
                <a:path extrusionOk="0" h="15520" w="24580">
                  <a:moveTo>
                    <a:pt x="0" y="13378"/>
                  </a:moveTo>
                  <a:cubicBezTo>
                    <a:pt x="0" y="8013"/>
                    <a:pt x="4011" y="1368"/>
                    <a:pt x="9249" y="205"/>
                  </a:cubicBezTo>
                  <a:cubicBezTo>
                    <a:pt x="15360" y="-1152"/>
                    <a:pt x="26904" y="6097"/>
                    <a:pt x="24104" y="11696"/>
                  </a:cubicBezTo>
                  <a:cubicBezTo>
                    <a:pt x="23654" y="12596"/>
                    <a:pt x="22304" y="12734"/>
                    <a:pt x="21301" y="12817"/>
                  </a:cubicBezTo>
                  <a:cubicBezTo>
                    <a:pt x="17234" y="13156"/>
                    <a:pt x="13400" y="8163"/>
                    <a:pt x="9529" y="9454"/>
                  </a:cubicBezTo>
                  <a:cubicBezTo>
                    <a:pt x="7626" y="10088"/>
                    <a:pt x="7980" y="13213"/>
                    <a:pt x="6727" y="14779"/>
                  </a:cubicBezTo>
                  <a:cubicBezTo>
                    <a:pt x="5452" y="16372"/>
                    <a:pt x="1598" y="14992"/>
                    <a:pt x="841" y="13097"/>
                  </a:cubicBezTo>
                </a:path>
              </a:pathLst>
            </a:custGeom>
            <a:noFill/>
            <a:ln cap="flat" cmpd="sng" w="19050">
              <a:solidFill>
                <a:srgbClr val="D84437"/>
              </a:solidFill>
              <a:prstDash val="solid"/>
              <a:round/>
              <a:headEnd len="med" w="med" type="none"/>
              <a:tailEnd len="med" w="med" type="none"/>
            </a:ln>
          </p:spPr>
        </p:sp>
        <p:cxnSp>
          <p:nvCxnSpPr>
            <p:cNvPr id="1564" name="Google Shape;1564;p41"/>
            <p:cNvCxnSpPr/>
            <p:nvPr/>
          </p:nvCxnSpPr>
          <p:spPr>
            <a:xfrm>
              <a:off x="4601900" y="4819047"/>
              <a:ext cx="23700" cy="71700"/>
            </a:xfrm>
            <a:prstGeom prst="straightConnector1">
              <a:avLst/>
            </a:prstGeom>
            <a:noFill/>
            <a:ln cap="flat" cmpd="sng" w="38100">
              <a:solidFill>
                <a:srgbClr val="FFFFFF"/>
              </a:solidFill>
              <a:prstDash val="solid"/>
              <a:round/>
              <a:headEnd len="med" w="med" type="none"/>
              <a:tailEnd len="med" w="med" type="none"/>
            </a:ln>
          </p:spPr>
        </p:cxnSp>
        <p:sp>
          <p:nvSpPr>
            <p:cNvPr id="1565" name="Google Shape;1565;p41"/>
            <p:cNvSpPr/>
            <p:nvPr/>
          </p:nvSpPr>
          <p:spPr>
            <a:xfrm>
              <a:off x="4267202" y="4521776"/>
              <a:ext cx="201321" cy="108375"/>
            </a:xfrm>
            <a:custGeom>
              <a:rect b="b" l="l" r="r" t="t"/>
              <a:pathLst>
                <a:path extrusionOk="0" h="6224" w="10090">
                  <a:moveTo>
                    <a:pt x="0" y="6224"/>
                  </a:moveTo>
                  <a:cubicBezTo>
                    <a:pt x="411" y="3963"/>
                    <a:pt x="796" y="-171"/>
                    <a:pt x="3083" y="57"/>
                  </a:cubicBezTo>
                  <a:cubicBezTo>
                    <a:pt x="5842" y="333"/>
                    <a:pt x="7872" y="2878"/>
                    <a:pt x="10090" y="4542"/>
                  </a:cubicBezTo>
                </a:path>
              </a:pathLst>
            </a:custGeom>
            <a:noFill/>
            <a:ln cap="flat" cmpd="sng" w="19050">
              <a:solidFill>
                <a:srgbClr val="D84437"/>
              </a:solidFill>
              <a:prstDash val="solid"/>
              <a:round/>
              <a:headEnd len="med" w="med" type="none"/>
              <a:tailEnd len="med" w="med" type="none"/>
            </a:ln>
          </p:spPr>
        </p:sp>
        <p:sp>
          <p:nvSpPr>
            <p:cNvPr id="1566" name="Google Shape;1566;p41"/>
            <p:cNvSpPr/>
            <p:nvPr/>
          </p:nvSpPr>
          <p:spPr>
            <a:xfrm>
              <a:off x="4608351" y="4503250"/>
              <a:ext cx="268421" cy="102490"/>
            </a:xfrm>
            <a:custGeom>
              <a:rect b="b" l="l" r="r" t="t"/>
              <a:pathLst>
                <a:path extrusionOk="0" h="5886" w="13453">
                  <a:moveTo>
                    <a:pt x="0" y="5886"/>
                  </a:moveTo>
                  <a:cubicBezTo>
                    <a:pt x="2033" y="3998"/>
                    <a:pt x="3111" y="0"/>
                    <a:pt x="5886" y="0"/>
                  </a:cubicBezTo>
                  <a:cubicBezTo>
                    <a:pt x="8867" y="0"/>
                    <a:pt x="11069" y="2976"/>
                    <a:pt x="13453" y="4765"/>
                  </a:cubicBezTo>
                </a:path>
              </a:pathLst>
            </a:custGeom>
            <a:noFill/>
            <a:ln cap="flat" cmpd="sng" w="19050">
              <a:solidFill>
                <a:srgbClr val="D84437"/>
              </a:solidFill>
              <a:prstDash val="solid"/>
              <a:round/>
              <a:headEnd len="med" w="med" type="none"/>
              <a:tailEnd len="med" w="med" type="none"/>
            </a:ln>
          </p:spPr>
        </p:sp>
        <p:sp>
          <p:nvSpPr>
            <p:cNvPr id="1567" name="Google Shape;1567;p41"/>
            <p:cNvSpPr/>
            <p:nvPr/>
          </p:nvSpPr>
          <p:spPr>
            <a:xfrm rot="752842">
              <a:off x="4524199" y="4820153"/>
              <a:ext cx="201942" cy="139014"/>
            </a:xfrm>
            <a:custGeom>
              <a:rect b="b" l="l" r="r" t="t"/>
              <a:pathLst>
                <a:path extrusionOk="0" h="10638" w="15076">
                  <a:moveTo>
                    <a:pt x="0" y="280"/>
                  </a:moveTo>
                  <a:cubicBezTo>
                    <a:pt x="2574" y="5428"/>
                    <a:pt x="8479" y="11950"/>
                    <a:pt x="14014" y="10370"/>
                  </a:cubicBezTo>
                  <a:cubicBezTo>
                    <a:pt x="18293" y="9149"/>
                    <a:pt x="7595" y="3981"/>
                    <a:pt x="5606" y="0"/>
                  </a:cubicBezTo>
                </a:path>
              </a:pathLst>
            </a:custGeom>
            <a:noFill/>
            <a:ln cap="flat" cmpd="sng" w="19050">
              <a:solidFill>
                <a:srgbClr val="D84437"/>
              </a:solidFill>
              <a:prstDash val="solid"/>
              <a:round/>
              <a:headEnd len="med" w="med" type="none"/>
              <a:tailEnd len="med" w="med" type="none"/>
            </a:ln>
          </p:spPr>
        </p:sp>
        <p:sp>
          <p:nvSpPr>
            <p:cNvPr id="1568" name="Google Shape;1568;p41"/>
            <p:cNvSpPr/>
            <p:nvPr/>
          </p:nvSpPr>
          <p:spPr>
            <a:xfrm rot="752283">
              <a:off x="4586366" y="4839259"/>
              <a:ext cx="65903" cy="77226"/>
            </a:xfrm>
            <a:custGeom>
              <a:rect b="b" l="l" r="r" t="t"/>
              <a:pathLst>
                <a:path extrusionOk="0" h="6446" w="5605">
                  <a:moveTo>
                    <a:pt x="5605" y="6446"/>
                  </a:moveTo>
                  <a:cubicBezTo>
                    <a:pt x="3810" y="4236"/>
                    <a:pt x="2013" y="2013"/>
                    <a:pt x="0" y="0"/>
                  </a:cubicBezTo>
                </a:path>
              </a:pathLst>
            </a:custGeom>
            <a:noFill/>
            <a:ln cap="flat" cmpd="sng" w="19050">
              <a:solidFill>
                <a:srgbClr val="D84437"/>
              </a:solidFill>
              <a:prstDash val="solid"/>
              <a:round/>
              <a:headEnd len="med" w="med" type="none"/>
              <a:tailEnd len="med" w="med" type="none"/>
            </a:ln>
          </p:spPr>
        </p:sp>
        <p:sp>
          <p:nvSpPr>
            <p:cNvPr id="1569" name="Google Shape;1569;p41"/>
            <p:cNvSpPr txBox="1"/>
            <p:nvPr/>
          </p:nvSpPr>
          <p:spPr>
            <a:xfrm>
              <a:off x="3476350" y="4579450"/>
              <a:ext cx="11469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yuck!</a:t>
              </a:r>
              <a:endParaRPr sz="1800">
                <a:solidFill>
                  <a:srgbClr val="D84437"/>
                </a:solidFill>
                <a:latin typeface="Nothing You Could Do"/>
                <a:ea typeface="Nothing You Could Do"/>
                <a:cs typeface="Nothing You Could Do"/>
                <a:sym typeface="Nothing You Could Do"/>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pic>
        <p:nvPicPr>
          <p:cNvPr descr="alexpokusay policeman.png" id="1574" name="Google Shape;1574;p42"/>
          <p:cNvPicPr preferRelativeResize="0"/>
          <p:nvPr/>
        </p:nvPicPr>
        <p:blipFill rotWithShape="1">
          <a:blip r:embed="rId3">
            <a:alphaModFix/>
          </a:blip>
          <a:srcRect b="0" l="0" r="0" t="0"/>
          <a:stretch/>
        </p:blipFill>
        <p:spPr>
          <a:xfrm>
            <a:off x="3920575" y="683100"/>
            <a:ext cx="4408401" cy="4408201"/>
          </a:xfrm>
          <a:prstGeom prst="rect">
            <a:avLst/>
          </a:prstGeom>
          <a:noFill/>
          <a:ln>
            <a:noFill/>
          </a:ln>
        </p:spPr>
      </p:pic>
      <p:pic>
        <p:nvPicPr>
          <p:cNvPr descr="alexpokusay yellow background.png" id="1575" name="Google Shape;1575;p42"/>
          <p:cNvPicPr preferRelativeResize="0"/>
          <p:nvPr/>
        </p:nvPicPr>
        <p:blipFill rotWithShape="1">
          <a:blip r:embed="rId4">
            <a:alphaModFix/>
          </a:blip>
          <a:srcRect b="28955" l="34234" r="10271" t="6942"/>
          <a:stretch/>
        </p:blipFill>
        <p:spPr>
          <a:xfrm>
            <a:off x="52200" y="683100"/>
            <a:ext cx="3816173" cy="4408198"/>
          </a:xfrm>
          <a:prstGeom prst="rect">
            <a:avLst/>
          </a:prstGeom>
          <a:noFill/>
          <a:ln>
            <a:noFill/>
          </a:ln>
        </p:spPr>
      </p:pic>
      <p:pic>
        <p:nvPicPr>
          <p:cNvPr descr="POLE.png" id="1576" name="Google Shape;1576;p42"/>
          <p:cNvPicPr preferRelativeResize="0"/>
          <p:nvPr/>
        </p:nvPicPr>
        <p:blipFill rotWithShape="1">
          <a:blip r:embed="rId5">
            <a:alphaModFix/>
          </a:blip>
          <a:srcRect b="21978" l="0" r="0" t="0"/>
          <a:stretch/>
        </p:blipFill>
        <p:spPr>
          <a:xfrm>
            <a:off x="1505175" y="3982850"/>
            <a:ext cx="360175" cy="1108450"/>
          </a:xfrm>
          <a:prstGeom prst="rect">
            <a:avLst/>
          </a:prstGeom>
          <a:noFill/>
          <a:ln>
            <a:noFill/>
          </a:ln>
        </p:spPr>
      </p:pic>
      <p:sp>
        <p:nvSpPr>
          <p:cNvPr id="1577" name="Google Shape;1577;p42"/>
          <p:cNvSpPr/>
          <p:nvPr/>
        </p:nvSpPr>
        <p:spPr>
          <a:xfrm>
            <a:off x="0" y="-4350"/>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2"/>
          <p:cNvSpPr/>
          <p:nvPr/>
        </p:nvSpPr>
        <p:spPr>
          <a:xfrm rot="5400000">
            <a:off x="2545650" y="2545650"/>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2"/>
          <p:cNvSpPr/>
          <p:nvPr/>
        </p:nvSpPr>
        <p:spPr>
          <a:xfrm>
            <a:off x="9091800" y="4350"/>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2"/>
          <p:cNvSpPr/>
          <p:nvPr/>
        </p:nvSpPr>
        <p:spPr>
          <a:xfrm>
            <a:off x="8328975" y="4350"/>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1" name="Google Shape;1581;p42"/>
          <p:cNvGrpSpPr/>
          <p:nvPr/>
        </p:nvGrpSpPr>
        <p:grpSpPr>
          <a:xfrm>
            <a:off x="52200" y="53025"/>
            <a:ext cx="9039600" cy="588225"/>
            <a:chOff x="52200" y="43500"/>
            <a:chExt cx="9039600" cy="588225"/>
          </a:xfrm>
        </p:grpSpPr>
        <p:sp>
          <p:nvSpPr>
            <p:cNvPr id="1582" name="Google Shape;1582;p42"/>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1583" name="Google Shape;1583;p42"/>
            <p:cNvPicPr preferRelativeResize="0"/>
            <p:nvPr/>
          </p:nvPicPr>
          <p:blipFill rotWithShape="1">
            <a:blip r:embed="rId6">
              <a:alphaModFix/>
            </a:blip>
            <a:srcRect b="45417" l="0" r="0" t="0"/>
            <a:stretch/>
          </p:blipFill>
          <p:spPr>
            <a:xfrm>
              <a:off x="4562125" y="43500"/>
              <a:ext cx="4358600" cy="578699"/>
            </a:xfrm>
            <a:prstGeom prst="rect">
              <a:avLst/>
            </a:prstGeom>
            <a:noFill/>
            <a:ln>
              <a:noFill/>
            </a:ln>
          </p:spPr>
        </p:pic>
        <p:sp>
          <p:nvSpPr>
            <p:cNvPr id="1584" name="Google Shape;1584;p42"/>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Open Sans"/>
                <a:buNone/>
              </a:pPr>
              <a:r>
                <a:rPr lang="en" sz="2700">
                  <a:solidFill>
                    <a:schemeClr val="lt1"/>
                  </a:solidFill>
                  <a:latin typeface="Architects Daughter"/>
                  <a:ea typeface="Architects Daughter"/>
                  <a:cs typeface="Architects Daughter"/>
                  <a:sym typeface="Architects Daughter"/>
                </a:rPr>
                <a:t> Slow down</a:t>
              </a:r>
              <a:r>
                <a:rPr lang="en">
                  <a:solidFill>
                    <a:schemeClr val="lt1"/>
                  </a:solidFill>
                  <a:latin typeface="Architects Daughter"/>
                  <a:ea typeface="Architects Daughter"/>
                  <a:cs typeface="Architects Daughter"/>
                  <a:sym typeface="Architects Daughter"/>
                </a:rPr>
                <a:t> </a:t>
              </a:r>
              <a:r>
                <a:rPr lang="en" sz="2700">
                  <a:solidFill>
                    <a:schemeClr val="lt1"/>
                  </a:solidFill>
                  <a:latin typeface="Architects Daughter"/>
                  <a:ea typeface="Architects Daughter"/>
                  <a:cs typeface="Architects Daughter"/>
                  <a:sym typeface="Architects Daughter"/>
                </a:rPr>
                <a:t>.</a:t>
              </a:r>
              <a:r>
                <a:rPr lang="en">
                  <a:solidFill>
                    <a:schemeClr val="lt1"/>
                  </a:solidFill>
                  <a:latin typeface="Architects Daughter"/>
                  <a:ea typeface="Architects Daughter"/>
                  <a:cs typeface="Architects Daughter"/>
                  <a:sym typeface="Architects Daughter"/>
                </a:rPr>
                <a:t> </a:t>
              </a:r>
              <a:r>
                <a:rPr lang="en" sz="2700">
                  <a:solidFill>
                    <a:schemeClr val="lt1"/>
                  </a:solidFill>
                  <a:latin typeface="Architects Daughter"/>
                  <a:ea typeface="Architects Daughter"/>
                  <a:cs typeface="Architects Daughter"/>
                  <a:sym typeface="Architects Daughter"/>
                </a:rPr>
                <a:t>.</a:t>
              </a:r>
              <a:r>
                <a:rPr lang="en">
                  <a:solidFill>
                    <a:schemeClr val="lt1"/>
                  </a:solidFill>
                  <a:latin typeface="Architects Daughter"/>
                  <a:ea typeface="Architects Daughter"/>
                  <a:cs typeface="Architects Daughter"/>
                  <a:sym typeface="Architects Daughter"/>
                </a:rPr>
                <a:t> </a:t>
              </a:r>
              <a:r>
                <a:rPr lang="en" sz="2700">
                  <a:solidFill>
                    <a:schemeClr val="lt1"/>
                  </a:solidFill>
                  <a:latin typeface="Architects Daughter"/>
                  <a:ea typeface="Architects Daughter"/>
                  <a:cs typeface="Architects Daughter"/>
                  <a:sym typeface="Architects Daughter"/>
                </a:rPr>
                <a:t>. </a:t>
              </a:r>
              <a:endParaRPr sz="2700">
                <a:solidFill>
                  <a:schemeClr val="lt1"/>
                </a:solidFill>
                <a:latin typeface="Open Sans"/>
                <a:ea typeface="Open Sans"/>
                <a:cs typeface="Open Sans"/>
                <a:sym typeface="Open Sans"/>
              </a:endParaRPr>
            </a:p>
          </p:txBody>
        </p:sp>
      </p:grpSp>
      <p:pic>
        <p:nvPicPr>
          <p:cNvPr descr="alexpokusay yellow background.png" id="1585" name="Google Shape;1585;p42"/>
          <p:cNvPicPr preferRelativeResize="0"/>
          <p:nvPr/>
        </p:nvPicPr>
        <p:blipFill rotWithShape="1">
          <a:blip r:embed="rId4">
            <a:alphaModFix/>
          </a:blip>
          <a:srcRect b="20711" l="69008" r="19553" t="8722"/>
          <a:stretch/>
        </p:blipFill>
        <p:spPr>
          <a:xfrm>
            <a:off x="8381175" y="683100"/>
            <a:ext cx="714501" cy="4408198"/>
          </a:xfrm>
          <a:prstGeom prst="rect">
            <a:avLst/>
          </a:prstGeom>
          <a:noFill/>
          <a:ln>
            <a:noFill/>
          </a:ln>
        </p:spPr>
      </p:pic>
      <p:grpSp>
        <p:nvGrpSpPr>
          <p:cNvPr id="1586" name="Google Shape;1586;p42"/>
          <p:cNvGrpSpPr/>
          <p:nvPr/>
        </p:nvGrpSpPr>
        <p:grpSpPr>
          <a:xfrm>
            <a:off x="2306550" y="262000"/>
            <a:ext cx="3245250" cy="1886525"/>
            <a:chOff x="553950" y="490600"/>
            <a:chExt cx="3245250" cy="1886525"/>
          </a:xfrm>
        </p:grpSpPr>
        <p:sp>
          <p:nvSpPr>
            <p:cNvPr id="1587" name="Google Shape;1587;p42"/>
            <p:cNvSpPr/>
            <p:nvPr/>
          </p:nvSpPr>
          <p:spPr>
            <a:xfrm flipH="1">
              <a:off x="554100" y="490600"/>
              <a:ext cx="3245100" cy="1886400"/>
            </a:xfrm>
            <a:prstGeom prst="wedgeEllipseCallout">
              <a:avLst>
                <a:gd fmla="val -53695" name="adj1"/>
                <a:gd fmla="val 33412"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2"/>
            <p:cNvSpPr txBox="1"/>
            <p:nvPr/>
          </p:nvSpPr>
          <p:spPr>
            <a:xfrm>
              <a:off x="553950" y="650325"/>
              <a:ext cx="3245100" cy="17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dk1"/>
                  </a:solidFill>
                  <a:latin typeface="Architects Daughter"/>
                  <a:ea typeface="Architects Daughter"/>
                  <a:cs typeface="Architects Daughter"/>
                  <a:sym typeface="Architects Daughter"/>
                </a:rPr>
                <a:t>Learning rate decay</a:t>
              </a:r>
              <a:endParaRPr sz="4000">
                <a:solidFill>
                  <a:schemeClr val="dk1"/>
                </a:solidFill>
                <a:latin typeface="Architects Daughter"/>
                <a:ea typeface="Architects Daughter"/>
                <a:cs typeface="Architects Daughter"/>
                <a:sym typeface="Architects Daughter"/>
              </a:endParaRPr>
            </a:p>
          </p:txBody>
        </p:sp>
      </p:grpSp>
      <p:pic>
        <p:nvPicPr>
          <p:cNvPr descr="SNAIL3.png" id="1589" name="Google Shape;1589;p42"/>
          <p:cNvPicPr preferRelativeResize="0"/>
          <p:nvPr/>
        </p:nvPicPr>
        <p:blipFill>
          <a:blip r:embed="rId7">
            <a:alphaModFix/>
          </a:blip>
          <a:stretch>
            <a:fillRect/>
          </a:stretch>
        </p:blipFill>
        <p:spPr>
          <a:xfrm>
            <a:off x="364301" y="1482852"/>
            <a:ext cx="2641924" cy="26419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93" name="Shape 1593"/>
        <p:cNvGrpSpPr/>
        <p:nvPr/>
      </p:nvGrpSpPr>
      <p:grpSpPr>
        <a:xfrm>
          <a:off x="0" y="0"/>
          <a:ext cx="0" cy="0"/>
          <a:chOff x="0" y="0"/>
          <a:chExt cx="0" cy="0"/>
        </a:xfrm>
      </p:grpSpPr>
      <p:sp>
        <p:nvSpPr>
          <p:cNvPr id="1594" name="Google Shape;1594;p43"/>
          <p:cNvSpPr txBox="1"/>
          <p:nvPr/>
        </p:nvSpPr>
        <p:spPr>
          <a:xfrm>
            <a:off x="0" y="0"/>
            <a:ext cx="1143000" cy="578700"/>
          </a:xfrm>
          <a:prstGeom prst="rect">
            <a:avLst/>
          </a:prstGeom>
          <a:solidFill>
            <a:srgbClr val="26A3FD"/>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Demo</a:t>
            </a:r>
            <a:endParaRPr sz="1800">
              <a:solidFill>
                <a:srgbClr val="FFFFFF"/>
              </a:solidFill>
              <a:latin typeface="Open Sans"/>
              <a:ea typeface="Open Sans"/>
              <a:cs typeface="Open Sans"/>
              <a:sym typeface="Open Sans"/>
            </a:endParaRPr>
          </a:p>
        </p:txBody>
      </p:sp>
      <p:pic>
        <p:nvPicPr>
          <p:cNvPr id="1595" name="Google Shape;1595;p43" title="mnist 2 1 five layers relu lrdecay new">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pic>
        <p:nvPicPr>
          <p:cNvPr descr="mnist_2.1_five_layers_relu_lrdecay new.png" id="1600" name="Google Shape;1600;p4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01" name="Google Shape;1601;p44"/>
          <p:cNvSpPr txBox="1"/>
          <p:nvPr/>
        </p:nvSpPr>
        <p:spPr>
          <a:xfrm>
            <a:off x="8132278" y="3159875"/>
            <a:ext cx="1324500" cy="5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rgbClr val="D84437"/>
                </a:solidFill>
                <a:latin typeface="Nothing You Could Do"/>
                <a:ea typeface="Nothing You Could Do"/>
                <a:cs typeface="Nothing You Could Do"/>
                <a:sym typeface="Nothing You Could Do"/>
              </a:rPr>
              <a:t>98%</a:t>
            </a:r>
            <a:endParaRPr sz="5000">
              <a:solidFill>
                <a:srgbClr val="D84437"/>
              </a:solidFill>
              <a:latin typeface="Nothing You Could Do"/>
              <a:ea typeface="Nothing You Could Do"/>
              <a:cs typeface="Nothing You Could Do"/>
              <a:sym typeface="Nothing You Could Do"/>
            </a:endParaRPr>
          </a:p>
        </p:txBody>
      </p:sp>
      <p:sp>
        <p:nvSpPr>
          <p:cNvPr id="1602" name="Google Shape;1602;p44"/>
          <p:cNvSpPr/>
          <p:nvPr/>
        </p:nvSpPr>
        <p:spPr>
          <a:xfrm flipH="1" rot="8086543">
            <a:off x="8416884" y="3025194"/>
            <a:ext cx="98884" cy="356508"/>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8"/>
          <p:cNvSpPr/>
          <p:nvPr/>
        </p:nvSpPr>
        <p:spPr>
          <a:xfrm>
            <a:off x="0" y="0"/>
            <a:ext cx="9144000" cy="694500"/>
          </a:xfrm>
          <a:prstGeom prst="rect">
            <a:avLst/>
          </a:prstGeom>
          <a:solidFill>
            <a:srgbClr val="FFFFFF">
              <a:alpha val="9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p:nvPr/>
        </p:nvSpPr>
        <p:spPr>
          <a:xfrm>
            <a:off x="3908675" y="1344450"/>
            <a:ext cx="1691700" cy="2499000"/>
          </a:xfrm>
          <a:prstGeom prst="rect">
            <a:avLst/>
          </a:prstGeom>
          <a:solidFill>
            <a:srgbClr val="FFFFFF">
              <a:alpha val="9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txBox="1"/>
          <p:nvPr/>
        </p:nvSpPr>
        <p:spPr>
          <a:xfrm>
            <a:off x="3052000" y="1260400"/>
            <a:ext cx="3096000" cy="254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700">
                <a:solidFill>
                  <a:srgbClr val="D84437"/>
                </a:solidFill>
                <a:latin typeface="Dancing Script"/>
                <a:ea typeface="Dancing Script"/>
                <a:cs typeface="Dancing Script"/>
                <a:sym typeface="Dancing Script"/>
              </a:rPr>
              <a:t>??</a:t>
            </a:r>
            <a:endParaRPr b="1" sz="17700">
              <a:solidFill>
                <a:srgbClr val="D84437"/>
              </a:solidFill>
              <a:latin typeface="Dancing Script"/>
              <a:ea typeface="Dancing Script"/>
              <a:cs typeface="Dancing Script"/>
              <a:sym typeface="Dancing Script"/>
            </a:endParaRPr>
          </a:p>
        </p:txBody>
      </p:sp>
      <p:sp>
        <p:nvSpPr>
          <p:cNvPr id="90" name="Google Shape;90;p18"/>
          <p:cNvSpPr txBox="1"/>
          <p:nvPr/>
        </p:nvSpPr>
        <p:spPr>
          <a:xfrm>
            <a:off x="-175" y="4739100"/>
            <a:ext cx="9144000" cy="404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pen Sans"/>
                <a:ea typeface="Open Sans"/>
                <a:cs typeface="Open Sans"/>
                <a:sym typeface="Open Sans"/>
              </a:rPr>
              <a:t>MNIST = Mixed National Institute of Standards and Technology - Download the dataset at </a:t>
            </a:r>
            <a:r>
              <a:rPr lang="en" sz="1200" u="sng">
                <a:latin typeface="Open Sans"/>
                <a:ea typeface="Open Sans"/>
                <a:cs typeface="Open Sans"/>
                <a:sym typeface="Open Sans"/>
                <a:hlinkClick r:id="rId4"/>
              </a:rPr>
              <a:t>http://yann.lecun.com/exdb/mnist/</a:t>
            </a:r>
            <a:endParaRPr sz="1200">
              <a:latin typeface="Open Sans"/>
              <a:ea typeface="Open Sans"/>
              <a:cs typeface="Open Sans"/>
              <a:sym typeface="Open Sans"/>
            </a:endParaRPr>
          </a:p>
        </p:txBody>
      </p:sp>
      <p:grpSp>
        <p:nvGrpSpPr>
          <p:cNvPr id="91" name="Google Shape;91;p18"/>
          <p:cNvGrpSpPr/>
          <p:nvPr/>
        </p:nvGrpSpPr>
        <p:grpSpPr>
          <a:xfrm>
            <a:off x="52200" y="53025"/>
            <a:ext cx="9039600" cy="588225"/>
            <a:chOff x="52200" y="43500"/>
            <a:chExt cx="9039600" cy="588225"/>
          </a:xfrm>
        </p:grpSpPr>
        <p:sp>
          <p:nvSpPr>
            <p:cNvPr id="92" name="Google Shape;92;p18"/>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93" name="Google Shape;93;p18"/>
            <p:cNvPicPr preferRelativeResize="0"/>
            <p:nvPr/>
          </p:nvPicPr>
          <p:blipFill rotWithShape="1">
            <a:blip r:embed="rId5">
              <a:alphaModFix/>
            </a:blip>
            <a:srcRect b="45417" l="0" r="0" t="0"/>
            <a:stretch/>
          </p:blipFill>
          <p:spPr>
            <a:xfrm>
              <a:off x="4562125" y="43500"/>
              <a:ext cx="4358600" cy="578699"/>
            </a:xfrm>
            <a:prstGeom prst="rect">
              <a:avLst/>
            </a:prstGeom>
            <a:noFill/>
            <a:ln>
              <a:noFill/>
            </a:ln>
          </p:spPr>
        </p:pic>
        <p:sp>
          <p:nvSpPr>
            <p:cNvPr id="94" name="Google Shape;94;p18"/>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Hello World: handwritten digits classification - </a:t>
              </a:r>
              <a:r>
                <a:rPr lang="en" sz="1800">
                  <a:solidFill>
                    <a:schemeClr val="lt1"/>
                  </a:solidFill>
                  <a:latin typeface="Open Sans"/>
                  <a:ea typeface="Open Sans"/>
                  <a:cs typeface="Open Sans"/>
                  <a:sym typeface="Open Sans"/>
                </a:rPr>
                <a:t>MNIST</a:t>
              </a:r>
              <a:endParaRPr sz="2700">
                <a:solidFill>
                  <a:schemeClr val="lt1"/>
                </a:solidFill>
                <a:latin typeface="Open Sans"/>
                <a:ea typeface="Open Sans"/>
                <a:cs typeface="Open Sans"/>
                <a:sym typeface="Open San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pic>
        <p:nvPicPr>
          <p:cNvPr descr="cut-mnist5layer1_relu_lr0.003.png" id="1607" name="Google Shape;1607;p45"/>
          <p:cNvPicPr preferRelativeResize="0"/>
          <p:nvPr/>
        </p:nvPicPr>
        <p:blipFill rotWithShape="1">
          <a:blip r:embed="rId3">
            <a:alphaModFix/>
          </a:blip>
          <a:srcRect b="0" l="1584" r="0" t="0"/>
          <a:stretch/>
        </p:blipFill>
        <p:spPr>
          <a:xfrm>
            <a:off x="52200" y="679325"/>
            <a:ext cx="7995199" cy="3625399"/>
          </a:xfrm>
          <a:prstGeom prst="rect">
            <a:avLst/>
          </a:prstGeom>
          <a:noFill/>
          <a:ln>
            <a:noFill/>
          </a:ln>
        </p:spPr>
      </p:pic>
      <p:pic>
        <p:nvPicPr>
          <p:cNvPr descr="cut_mnist5layer3_relu_lrdecay0.003-0.0001-2000.png" id="1608" name="Google Shape;1608;p45"/>
          <p:cNvPicPr preferRelativeResize="0"/>
          <p:nvPr/>
        </p:nvPicPr>
        <p:blipFill rotWithShape="1">
          <a:blip r:embed="rId4">
            <a:alphaModFix amt="90000"/>
          </a:blip>
          <a:srcRect b="0" l="1584" r="0" t="0"/>
          <a:stretch/>
        </p:blipFill>
        <p:spPr>
          <a:xfrm>
            <a:off x="52200" y="679250"/>
            <a:ext cx="7995199" cy="3625551"/>
          </a:xfrm>
          <a:prstGeom prst="rect">
            <a:avLst/>
          </a:prstGeom>
          <a:noFill/>
          <a:ln>
            <a:noFill/>
          </a:ln>
        </p:spPr>
      </p:pic>
      <p:grpSp>
        <p:nvGrpSpPr>
          <p:cNvPr id="1609" name="Google Shape;1609;p45"/>
          <p:cNvGrpSpPr/>
          <p:nvPr/>
        </p:nvGrpSpPr>
        <p:grpSpPr>
          <a:xfrm>
            <a:off x="52200" y="53025"/>
            <a:ext cx="9039600" cy="588225"/>
            <a:chOff x="52200" y="43500"/>
            <a:chExt cx="9039600" cy="588225"/>
          </a:xfrm>
        </p:grpSpPr>
        <p:sp>
          <p:nvSpPr>
            <p:cNvPr id="1610" name="Google Shape;1610;p45"/>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1611" name="Google Shape;1611;p45"/>
            <p:cNvPicPr preferRelativeResize="0"/>
            <p:nvPr/>
          </p:nvPicPr>
          <p:blipFill rotWithShape="1">
            <a:blip r:embed="rId5">
              <a:alphaModFix/>
            </a:blip>
            <a:srcRect b="45417" l="0" r="0" t="0"/>
            <a:stretch/>
          </p:blipFill>
          <p:spPr>
            <a:xfrm>
              <a:off x="4562125" y="43500"/>
              <a:ext cx="4358600" cy="578699"/>
            </a:xfrm>
            <a:prstGeom prst="rect">
              <a:avLst/>
            </a:prstGeom>
            <a:noFill/>
            <a:ln>
              <a:noFill/>
            </a:ln>
          </p:spPr>
        </p:pic>
        <p:sp>
          <p:nvSpPr>
            <p:cNvPr id="1612" name="Google Shape;1612;p45"/>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Learning rate decay</a:t>
              </a:r>
              <a:endParaRPr sz="2700">
                <a:solidFill>
                  <a:schemeClr val="lt1"/>
                </a:solidFill>
                <a:latin typeface="Open Sans"/>
                <a:ea typeface="Open Sans"/>
                <a:cs typeface="Open Sans"/>
                <a:sym typeface="Open Sans"/>
              </a:endParaRPr>
            </a:p>
          </p:txBody>
        </p:sp>
      </p:grpSp>
      <p:sp>
        <p:nvSpPr>
          <p:cNvPr id="1613" name="Google Shape;1613;p45"/>
          <p:cNvSpPr txBox="1"/>
          <p:nvPr/>
        </p:nvSpPr>
        <p:spPr>
          <a:xfrm>
            <a:off x="1013887" y="4270738"/>
            <a:ext cx="2498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Learning rate 0.003</a:t>
            </a:r>
            <a:endParaRPr sz="1800">
              <a:solidFill>
                <a:srgbClr val="D84437"/>
              </a:solidFill>
              <a:latin typeface="Nothing You Could Do"/>
              <a:ea typeface="Nothing You Could Do"/>
              <a:cs typeface="Nothing You Could Do"/>
              <a:sym typeface="Nothing You Could Do"/>
            </a:endParaRPr>
          </a:p>
        </p:txBody>
      </p:sp>
      <p:sp>
        <p:nvSpPr>
          <p:cNvPr id="1614" name="Google Shape;1614;p45"/>
          <p:cNvSpPr txBox="1"/>
          <p:nvPr/>
        </p:nvSpPr>
        <p:spPr>
          <a:xfrm>
            <a:off x="1013887" y="4270738"/>
            <a:ext cx="75345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Learning rate 0.003 at start then dropping exponentially to 0.0001</a:t>
            </a:r>
            <a:endParaRPr sz="1800">
              <a:solidFill>
                <a:srgbClr val="D84437"/>
              </a:solidFill>
              <a:latin typeface="Nothing You Could Do"/>
              <a:ea typeface="Nothing You Could Do"/>
              <a:cs typeface="Nothing You Could Do"/>
              <a:sym typeface="Nothing You Could D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8"/>
                                        </p:tgtEl>
                                        <p:attrNameLst>
                                          <p:attrName>style.visibility</p:attrName>
                                        </p:attrNameLst>
                                      </p:cBhvr>
                                      <p:to>
                                        <p:strVal val="visible"/>
                                      </p:to>
                                    </p:set>
                                    <p:animEffect filter="fade" transition="in">
                                      <p:cBhvr>
                                        <p:cTn dur="300"/>
                                        <p:tgtEl>
                                          <p:spTgt spid="1608"/>
                                        </p:tgtEl>
                                      </p:cBhvr>
                                    </p:animEffect>
                                  </p:childTnLst>
                                </p:cTn>
                              </p:par>
                              <p:par>
                                <p:cTn fill="hold" nodeType="withEffect" presetClass="entr" presetID="10" presetSubtype="0">
                                  <p:stCondLst>
                                    <p:cond delay="0"/>
                                  </p:stCondLst>
                                  <p:childTnLst>
                                    <p:set>
                                      <p:cBhvr>
                                        <p:cTn dur="1" fill="hold">
                                          <p:stCondLst>
                                            <p:cond delay="0"/>
                                          </p:stCondLst>
                                        </p:cTn>
                                        <p:tgtEl>
                                          <p:spTgt spid="1614"/>
                                        </p:tgtEl>
                                        <p:attrNameLst>
                                          <p:attrName>style.visibility</p:attrName>
                                        </p:attrNameLst>
                                      </p:cBhvr>
                                      <p:to>
                                        <p:strVal val="visible"/>
                                      </p:to>
                                    </p:set>
                                    <p:animEffect filter="fade" transition="in">
                                      <p:cBhvr>
                                        <p:cTn dur="300"/>
                                        <p:tgtEl>
                                          <p:spTgt spid="16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grpSp>
        <p:nvGrpSpPr>
          <p:cNvPr id="1619" name="Google Shape;1619;p46"/>
          <p:cNvGrpSpPr/>
          <p:nvPr/>
        </p:nvGrpSpPr>
        <p:grpSpPr>
          <a:xfrm>
            <a:off x="52200" y="53025"/>
            <a:ext cx="9039600" cy="588225"/>
            <a:chOff x="52200" y="43500"/>
            <a:chExt cx="9039600" cy="588225"/>
          </a:xfrm>
        </p:grpSpPr>
        <p:sp>
          <p:nvSpPr>
            <p:cNvPr id="1620" name="Google Shape;1620;p46"/>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1621" name="Google Shape;1621;p46"/>
            <p:cNvPicPr preferRelativeResize="0"/>
            <p:nvPr/>
          </p:nvPicPr>
          <p:blipFill rotWithShape="1">
            <a:blip r:embed="rId3">
              <a:alphaModFix/>
            </a:blip>
            <a:srcRect b="45417" l="0" r="0" t="0"/>
            <a:stretch/>
          </p:blipFill>
          <p:spPr>
            <a:xfrm>
              <a:off x="4562125" y="43500"/>
              <a:ext cx="4358600" cy="578699"/>
            </a:xfrm>
            <a:prstGeom prst="rect">
              <a:avLst/>
            </a:prstGeom>
            <a:noFill/>
            <a:ln>
              <a:noFill/>
            </a:ln>
          </p:spPr>
        </p:pic>
        <p:sp>
          <p:nvSpPr>
            <p:cNvPr id="1622" name="Google Shape;1622;p46"/>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Overfitting</a:t>
              </a:r>
              <a:endParaRPr sz="2700">
                <a:solidFill>
                  <a:schemeClr val="lt1"/>
                </a:solidFill>
                <a:latin typeface="Open Sans"/>
                <a:ea typeface="Open Sans"/>
                <a:cs typeface="Open Sans"/>
                <a:sym typeface="Open Sans"/>
              </a:endParaRPr>
            </a:p>
          </p:txBody>
        </p:sp>
      </p:grpSp>
      <p:pic>
        <p:nvPicPr>
          <p:cNvPr descr="overfitting.png" id="1623" name="Google Shape;1623;p46"/>
          <p:cNvPicPr preferRelativeResize="0"/>
          <p:nvPr/>
        </p:nvPicPr>
        <p:blipFill rotWithShape="1">
          <a:blip r:embed="rId4">
            <a:alphaModFix/>
          </a:blip>
          <a:srcRect b="0" l="0" r="0" t="7123"/>
          <a:stretch/>
        </p:blipFill>
        <p:spPr>
          <a:xfrm>
            <a:off x="1345150" y="1122850"/>
            <a:ext cx="3876551" cy="3549200"/>
          </a:xfrm>
          <a:prstGeom prst="rect">
            <a:avLst/>
          </a:prstGeom>
          <a:noFill/>
          <a:ln>
            <a:noFill/>
          </a:ln>
        </p:spPr>
      </p:pic>
      <p:grpSp>
        <p:nvGrpSpPr>
          <p:cNvPr id="1624" name="Google Shape;1624;p46"/>
          <p:cNvGrpSpPr/>
          <p:nvPr/>
        </p:nvGrpSpPr>
        <p:grpSpPr>
          <a:xfrm>
            <a:off x="5049282" y="2835866"/>
            <a:ext cx="243192" cy="1499131"/>
            <a:chOff x="5201847" y="2670450"/>
            <a:chExt cx="243192" cy="1664407"/>
          </a:xfrm>
        </p:grpSpPr>
        <p:sp>
          <p:nvSpPr>
            <p:cNvPr id="1625" name="Google Shape;1625;p46"/>
            <p:cNvSpPr/>
            <p:nvPr/>
          </p:nvSpPr>
          <p:spPr>
            <a:xfrm rot="-643901">
              <a:off x="5294375" y="2760752"/>
              <a:ext cx="137239" cy="1467221"/>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grpSp>
          <p:nvGrpSpPr>
            <p:cNvPr id="1626" name="Google Shape;1626;p46"/>
            <p:cNvGrpSpPr/>
            <p:nvPr/>
          </p:nvGrpSpPr>
          <p:grpSpPr>
            <a:xfrm>
              <a:off x="5216252" y="4225749"/>
              <a:ext cx="178543" cy="109107"/>
              <a:chOff x="8167028" y="1110363"/>
              <a:chExt cx="178543" cy="109107"/>
            </a:xfrm>
          </p:grpSpPr>
          <p:sp>
            <p:nvSpPr>
              <p:cNvPr id="1627" name="Google Shape;1627;p46"/>
              <p:cNvSpPr/>
              <p:nvPr/>
            </p:nvSpPr>
            <p:spPr>
              <a:xfrm rot="-1501763">
                <a:off x="8219418" y="1132470"/>
                <a:ext cx="118814" cy="58169"/>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1628" name="Google Shape;1628;p46"/>
              <p:cNvSpPr/>
              <p:nvPr/>
            </p:nvSpPr>
            <p:spPr>
              <a:xfrm rot="-3844043">
                <a:off x="8174224" y="1131762"/>
                <a:ext cx="99374" cy="71747"/>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grpSp>
          <p:nvGrpSpPr>
            <p:cNvPr id="1629" name="Google Shape;1629;p46"/>
            <p:cNvGrpSpPr/>
            <p:nvPr/>
          </p:nvGrpSpPr>
          <p:grpSpPr>
            <a:xfrm rot="9369895">
              <a:off x="5216278" y="2701872"/>
              <a:ext cx="178540" cy="109106"/>
              <a:chOff x="8167028" y="1110363"/>
              <a:chExt cx="178543" cy="109107"/>
            </a:xfrm>
          </p:grpSpPr>
          <p:sp>
            <p:nvSpPr>
              <p:cNvPr id="1630" name="Google Shape;1630;p46"/>
              <p:cNvSpPr/>
              <p:nvPr/>
            </p:nvSpPr>
            <p:spPr>
              <a:xfrm rot="-1501763">
                <a:off x="8219418" y="1132470"/>
                <a:ext cx="118814" cy="58169"/>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1631" name="Google Shape;1631;p46"/>
              <p:cNvSpPr/>
              <p:nvPr/>
            </p:nvSpPr>
            <p:spPr>
              <a:xfrm rot="-3844043">
                <a:off x="8174224" y="1131762"/>
                <a:ext cx="99374" cy="71747"/>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grpSp>
      <p:sp>
        <p:nvSpPr>
          <p:cNvPr id="1632" name="Google Shape;1632;p46"/>
          <p:cNvSpPr txBox="1"/>
          <p:nvPr/>
        </p:nvSpPr>
        <p:spPr>
          <a:xfrm>
            <a:off x="5349000" y="3264450"/>
            <a:ext cx="2498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D84437"/>
                </a:solidFill>
                <a:latin typeface="Nothing You Could Do"/>
                <a:ea typeface="Nothing You Could Do"/>
                <a:cs typeface="Nothing You Could Do"/>
                <a:sym typeface="Nothing You Could Do"/>
              </a:rPr>
              <a:t>Overfitting ?</a:t>
            </a:r>
            <a:endParaRPr sz="2400">
              <a:solidFill>
                <a:srgbClr val="D84437"/>
              </a:solidFill>
              <a:latin typeface="Nothing You Could Do"/>
              <a:ea typeface="Nothing You Could Do"/>
              <a:cs typeface="Nothing You Could Do"/>
              <a:sym typeface="Nothing You Could Do"/>
            </a:endParaRPr>
          </a:p>
        </p:txBody>
      </p:sp>
      <p:sp>
        <p:nvSpPr>
          <p:cNvPr id="1633" name="Google Shape;1633;p46"/>
          <p:cNvSpPr txBox="1"/>
          <p:nvPr/>
        </p:nvSpPr>
        <p:spPr>
          <a:xfrm>
            <a:off x="2351850" y="785938"/>
            <a:ext cx="1815900" cy="260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rPr>
              <a:t>Cross-entropy loss</a:t>
            </a:r>
            <a:endParaRPr>
              <a:solidFill>
                <a:srgbClr val="434343"/>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pic>
        <p:nvPicPr>
          <p:cNvPr descr="alexpokusay yellow background.png" id="1638" name="Google Shape;1638;p47"/>
          <p:cNvPicPr preferRelativeResize="0"/>
          <p:nvPr/>
        </p:nvPicPr>
        <p:blipFill rotWithShape="1">
          <a:blip r:embed="rId3">
            <a:alphaModFix/>
          </a:blip>
          <a:srcRect b="20831" l="4179" r="64633" t="8602"/>
          <a:stretch/>
        </p:blipFill>
        <p:spPr>
          <a:xfrm>
            <a:off x="52200" y="683100"/>
            <a:ext cx="1948200" cy="4408198"/>
          </a:xfrm>
          <a:prstGeom prst="rect">
            <a:avLst/>
          </a:prstGeom>
          <a:noFill/>
          <a:ln>
            <a:noFill/>
          </a:ln>
        </p:spPr>
      </p:pic>
      <p:pic>
        <p:nvPicPr>
          <p:cNvPr descr="alexpokusay yellow background.png" id="1639" name="Google Shape;1639;p47"/>
          <p:cNvPicPr preferRelativeResize="0"/>
          <p:nvPr/>
        </p:nvPicPr>
        <p:blipFill rotWithShape="1">
          <a:blip r:embed="rId3">
            <a:alphaModFix/>
          </a:blip>
          <a:srcRect b="20711" l="63890" r="4921" t="8722"/>
          <a:stretch/>
        </p:blipFill>
        <p:spPr>
          <a:xfrm>
            <a:off x="7147475" y="683100"/>
            <a:ext cx="1948200" cy="4408198"/>
          </a:xfrm>
          <a:prstGeom prst="rect">
            <a:avLst/>
          </a:prstGeom>
          <a:noFill/>
          <a:ln>
            <a:noFill/>
          </a:ln>
        </p:spPr>
      </p:pic>
      <p:sp>
        <p:nvSpPr>
          <p:cNvPr id="1640" name="Google Shape;1640;p47"/>
          <p:cNvSpPr/>
          <p:nvPr/>
        </p:nvSpPr>
        <p:spPr>
          <a:xfrm>
            <a:off x="0" y="-4350"/>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7"/>
          <p:cNvSpPr/>
          <p:nvPr/>
        </p:nvSpPr>
        <p:spPr>
          <a:xfrm rot="5400000">
            <a:off x="2545650" y="2545650"/>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7"/>
          <p:cNvSpPr/>
          <p:nvPr/>
        </p:nvSpPr>
        <p:spPr>
          <a:xfrm>
            <a:off x="9091800" y="4350"/>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7"/>
          <p:cNvSpPr/>
          <p:nvPr/>
        </p:nvSpPr>
        <p:spPr>
          <a:xfrm>
            <a:off x="7091550" y="4350"/>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4" name="Google Shape;1644;p47"/>
          <p:cNvGrpSpPr/>
          <p:nvPr/>
        </p:nvGrpSpPr>
        <p:grpSpPr>
          <a:xfrm>
            <a:off x="52200" y="53025"/>
            <a:ext cx="9039600" cy="588225"/>
            <a:chOff x="52200" y="43500"/>
            <a:chExt cx="9039600" cy="588225"/>
          </a:xfrm>
        </p:grpSpPr>
        <p:sp>
          <p:nvSpPr>
            <p:cNvPr id="1645" name="Google Shape;1645;p47"/>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1646" name="Google Shape;1646;p47"/>
            <p:cNvPicPr preferRelativeResize="0"/>
            <p:nvPr/>
          </p:nvPicPr>
          <p:blipFill rotWithShape="1">
            <a:blip r:embed="rId4">
              <a:alphaModFix/>
            </a:blip>
            <a:srcRect b="45417" l="0" r="0" t="0"/>
            <a:stretch/>
          </p:blipFill>
          <p:spPr>
            <a:xfrm>
              <a:off x="4562125" y="43500"/>
              <a:ext cx="4358600" cy="578699"/>
            </a:xfrm>
            <a:prstGeom prst="rect">
              <a:avLst/>
            </a:prstGeom>
            <a:noFill/>
            <a:ln>
              <a:noFill/>
            </a:ln>
          </p:spPr>
        </p:pic>
        <p:sp>
          <p:nvSpPr>
            <p:cNvPr id="1647" name="Google Shape;1647;p47"/>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2700">
                <a:solidFill>
                  <a:schemeClr val="lt1"/>
                </a:solidFill>
                <a:latin typeface="Open Sans"/>
                <a:ea typeface="Open Sans"/>
                <a:cs typeface="Open Sans"/>
                <a:sym typeface="Open Sans"/>
              </a:endParaRPr>
            </a:p>
          </p:txBody>
        </p:sp>
      </p:grpSp>
      <p:grpSp>
        <p:nvGrpSpPr>
          <p:cNvPr id="1648" name="Google Shape;1648;p47"/>
          <p:cNvGrpSpPr/>
          <p:nvPr/>
        </p:nvGrpSpPr>
        <p:grpSpPr>
          <a:xfrm>
            <a:off x="363791" y="289647"/>
            <a:ext cx="6727759" cy="4801653"/>
            <a:chOff x="363791" y="289647"/>
            <a:chExt cx="6727759" cy="4801653"/>
          </a:xfrm>
        </p:grpSpPr>
        <p:pic>
          <p:nvPicPr>
            <p:cNvPr descr="alexpokusay gangster.png" id="1649" name="Google Shape;1649;p47"/>
            <p:cNvPicPr preferRelativeResize="0"/>
            <p:nvPr/>
          </p:nvPicPr>
          <p:blipFill rotWithShape="1">
            <a:blip r:embed="rId5">
              <a:alphaModFix/>
            </a:blip>
            <a:srcRect b="20085" l="10088" r="0" t="775"/>
            <a:stretch/>
          </p:blipFill>
          <p:spPr>
            <a:xfrm>
              <a:off x="2083150" y="683100"/>
              <a:ext cx="5008400" cy="4408200"/>
            </a:xfrm>
            <a:prstGeom prst="rect">
              <a:avLst/>
            </a:prstGeom>
            <a:noFill/>
            <a:ln>
              <a:noFill/>
            </a:ln>
          </p:spPr>
        </p:pic>
        <p:sp>
          <p:nvSpPr>
            <p:cNvPr id="1650" name="Google Shape;1650;p47"/>
            <p:cNvSpPr/>
            <p:nvPr/>
          </p:nvSpPr>
          <p:spPr>
            <a:xfrm flipH="1">
              <a:off x="363791" y="289647"/>
              <a:ext cx="3488700" cy="1947600"/>
            </a:xfrm>
            <a:prstGeom prst="wedgeEllipseCallout">
              <a:avLst>
                <a:gd fmla="val -56715" name="adj1"/>
                <a:gd fmla="val 41646"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7"/>
            <p:cNvSpPr txBox="1"/>
            <p:nvPr/>
          </p:nvSpPr>
          <p:spPr>
            <a:xfrm rot="318">
              <a:off x="495338" y="693531"/>
              <a:ext cx="3243000" cy="103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200">
                  <a:latin typeface="Architects Daughter"/>
                  <a:ea typeface="Architects Daughter"/>
                  <a:cs typeface="Architects Daughter"/>
                  <a:sym typeface="Architects Daughter"/>
                </a:rPr>
                <a:t>Dropout</a:t>
              </a:r>
              <a:endParaRPr sz="5200">
                <a:latin typeface="Architects Daughter"/>
                <a:ea typeface="Architects Daughter"/>
                <a:cs typeface="Architects Daughter"/>
                <a:sym typeface="Architects Daughte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grpSp>
        <p:nvGrpSpPr>
          <p:cNvPr id="1656" name="Google Shape;1656;p48"/>
          <p:cNvGrpSpPr/>
          <p:nvPr/>
        </p:nvGrpSpPr>
        <p:grpSpPr>
          <a:xfrm>
            <a:off x="52200" y="53025"/>
            <a:ext cx="9039600" cy="588225"/>
            <a:chOff x="52200" y="43500"/>
            <a:chExt cx="9039600" cy="588225"/>
          </a:xfrm>
        </p:grpSpPr>
        <p:sp>
          <p:nvSpPr>
            <p:cNvPr id="1657" name="Google Shape;1657;p48"/>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1658" name="Google Shape;1658;p48"/>
            <p:cNvPicPr preferRelativeResize="0"/>
            <p:nvPr/>
          </p:nvPicPr>
          <p:blipFill rotWithShape="1">
            <a:blip r:embed="rId3">
              <a:alphaModFix/>
            </a:blip>
            <a:srcRect b="45417" l="0" r="0" t="0"/>
            <a:stretch/>
          </p:blipFill>
          <p:spPr>
            <a:xfrm>
              <a:off x="4562125" y="43500"/>
              <a:ext cx="4358600" cy="578699"/>
            </a:xfrm>
            <a:prstGeom prst="rect">
              <a:avLst/>
            </a:prstGeom>
            <a:noFill/>
            <a:ln>
              <a:noFill/>
            </a:ln>
          </p:spPr>
        </p:pic>
        <p:sp>
          <p:nvSpPr>
            <p:cNvPr id="1659" name="Google Shape;1659;p48"/>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Dropout</a:t>
              </a:r>
              <a:endParaRPr sz="2700">
                <a:solidFill>
                  <a:schemeClr val="lt1"/>
                </a:solidFill>
                <a:latin typeface="Open Sans"/>
                <a:ea typeface="Open Sans"/>
                <a:cs typeface="Open Sans"/>
                <a:sym typeface="Open Sans"/>
              </a:endParaRPr>
            </a:p>
          </p:txBody>
        </p:sp>
      </p:grpSp>
      <p:sp>
        <p:nvSpPr>
          <p:cNvPr id="1660" name="Google Shape;1660;p48"/>
          <p:cNvSpPr txBox="1"/>
          <p:nvPr/>
        </p:nvSpPr>
        <p:spPr>
          <a:xfrm>
            <a:off x="359375" y="3025450"/>
            <a:ext cx="3679200" cy="75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pkeep =</a:t>
            </a:r>
            <a:br>
              <a:rPr lang="en" sz="1800">
                <a:solidFill>
                  <a:schemeClr val="dk1"/>
                </a:solidFill>
                <a:highlight>
                  <a:srgbClr val="FFFFFF"/>
                </a:highlight>
                <a:latin typeface="Consolas"/>
                <a:ea typeface="Consolas"/>
                <a:cs typeface="Consolas"/>
                <a:sym typeface="Consolas"/>
              </a:rPr>
            </a:br>
            <a:r>
              <a:rPr lang="en" sz="1800">
                <a:solidFill>
                  <a:schemeClr val="dk1"/>
                </a:solidFill>
                <a:highlight>
                  <a:srgbClr val="FFFFFF"/>
                </a:highlight>
                <a:latin typeface="Consolas"/>
                <a:ea typeface="Consolas"/>
                <a:cs typeface="Consolas"/>
                <a:sym typeface="Consolas"/>
              </a:rPr>
              <a:t>tf.placeholder(tf.float32)</a:t>
            </a:r>
            <a:endParaRPr sz="1800">
              <a:solidFill>
                <a:schemeClr val="dk1"/>
              </a:solidFill>
              <a:highlight>
                <a:schemeClr val="lt1"/>
              </a:highlight>
              <a:latin typeface="Consolas"/>
              <a:ea typeface="Consolas"/>
              <a:cs typeface="Consolas"/>
              <a:sym typeface="Consolas"/>
            </a:endParaRPr>
          </a:p>
        </p:txBody>
      </p:sp>
      <p:grpSp>
        <p:nvGrpSpPr>
          <p:cNvPr id="1661" name="Google Shape;1661;p48"/>
          <p:cNvGrpSpPr/>
          <p:nvPr/>
        </p:nvGrpSpPr>
        <p:grpSpPr>
          <a:xfrm rot="10800000">
            <a:off x="3792079" y="1106629"/>
            <a:ext cx="4780122" cy="2325212"/>
            <a:chOff x="2214950" y="1235075"/>
            <a:chExt cx="4714125" cy="2293109"/>
          </a:xfrm>
        </p:grpSpPr>
        <p:pic>
          <p:nvPicPr>
            <p:cNvPr descr="dropout.jpeg" id="1662" name="Google Shape;1662;p48"/>
            <p:cNvPicPr preferRelativeResize="0"/>
            <p:nvPr/>
          </p:nvPicPr>
          <p:blipFill rotWithShape="1">
            <a:blip r:embed="rId4">
              <a:alphaModFix/>
            </a:blip>
            <a:srcRect b="8941" l="0" r="0" t="0"/>
            <a:stretch/>
          </p:blipFill>
          <p:spPr>
            <a:xfrm>
              <a:off x="2214950" y="1235075"/>
              <a:ext cx="4714125" cy="2293100"/>
            </a:xfrm>
            <a:prstGeom prst="rect">
              <a:avLst/>
            </a:prstGeom>
            <a:noFill/>
            <a:ln>
              <a:noFill/>
            </a:ln>
          </p:spPr>
        </p:pic>
        <p:grpSp>
          <p:nvGrpSpPr>
            <p:cNvPr id="1663" name="Google Shape;1663;p48"/>
            <p:cNvGrpSpPr/>
            <p:nvPr/>
          </p:nvGrpSpPr>
          <p:grpSpPr>
            <a:xfrm>
              <a:off x="5287314" y="1876167"/>
              <a:ext cx="362051" cy="339379"/>
              <a:chOff x="5287314" y="1876167"/>
              <a:chExt cx="362051" cy="339379"/>
            </a:xfrm>
          </p:grpSpPr>
          <p:sp>
            <p:nvSpPr>
              <p:cNvPr id="1664" name="Google Shape;1664;p48"/>
              <p:cNvSpPr/>
              <p:nvPr/>
            </p:nvSpPr>
            <p:spPr>
              <a:xfrm rot="579141">
                <a:off x="5302824" y="1916039"/>
                <a:ext cx="331031" cy="253915"/>
              </a:xfrm>
              <a:custGeom>
                <a:rect b="b" l="l" r="r" t="t"/>
                <a:pathLst>
                  <a:path extrusionOk="0" h="30583" w="43790">
                    <a:moveTo>
                      <a:pt x="0" y="0"/>
                    </a:moveTo>
                    <a:cubicBezTo>
                      <a:pt x="14814" y="9876"/>
                      <a:pt x="29513" y="19945"/>
                      <a:pt x="43790" y="30583"/>
                    </a:cubicBezTo>
                  </a:path>
                </a:pathLst>
              </a:custGeom>
              <a:noFill/>
              <a:ln cap="flat" cmpd="sng" w="28575">
                <a:solidFill>
                  <a:srgbClr val="D84437"/>
                </a:solidFill>
                <a:prstDash val="solid"/>
                <a:round/>
                <a:headEnd len="med" w="med" type="none"/>
                <a:tailEnd len="med" w="med" type="none"/>
              </a:ln>
            </p:spPr>
          </p:sp>
          <p:sp>
            <p:nvSpPr>
              <p:cNvPr id="1665" name="Google Shape;1665;p48"/>
              <p:cNvSpPr/>
              <p:nvPr/>
            </p:nvSpPr>
            <p:spPr>
              <a:xfrm rot="579141">
                <a:off x="5376155" y="1892928"/>
                <a:ext cx="218062" cy="305856"/>
              </a:xfrm>
              <a:custGeom>
                <a:rect b="b" l="l" r="r" t="t"/>
                <a:pathLst>
                  <a:path extrusionOk="0" h="36839" w="28846">
                    <a:moveTo>
                      <a:pt x="28846" y="0"/>
                    </a:moveTo>
                    <a:cubicBezTo>
                      <a:pt x="15940" y="8757"/>
                      <a:pt x="5392" y="22205"/>
                      <a:pt x="0" y="36839"/>
                    </a:cubicBezTo>
                  </a:path>
                </a:pathLst>
              </a:custGeom>
              <a:noFill/>
              <a:ln cap="flat" cmpd="sng" w="28575">
                <a:solidFill>
                  <a:srgbClr val="D84437"/>
                </a:solidFill>
                <a:prstDash val="solid"/>
                <a:round/>
                <a:headEnd len="med" w="med" type="none"/>
                <a:tailEnd len="med" w="med" type="none"/>
              </a:ln>
            </p:spPr>
          </p:sp>
        </p:grpSp>
        <p:grpSp>
          <p:nvGrpSpPr>
            <p:cNvPr id="1666" name="Google Shape;1666;p48"/>
            <p:cNvGrpSpPr/>
            <p:nvPr/>
          </p:nvGrpSpPr>
          <p:grpSpPr>
            <a:xfrm>
              <a:off x="6169539" y="1876167"/>
              <a:ext cx="362051" cy="339379"/>
              <a:chOff x="5287314" y="1876167"/>
              <a:chExt cx="362051" cy="339379"/>
            </a:xfrm>
          </p:grpSpPr>
          <p:sp>
            <p:nvSpPr>
              <p:cNvPr id="1667" name="Google Shape;1667;p48"/>
              <p:cNvSpPr/>
              <p:nvPr/>
            </p:nvSpPr>
            <p:spPr>
              <a:xfrm rot="579141">
                <a:off x="5302824" y="1916039"/>
                <a:ext cx="331031" cy="253915"/>
              </a:xfrm>
              <a:custGeom>
                <a:rect b="b" l="l" r="r" t="t"/>
                <a:pathLst>
                  <a:path extrusionOk="0" h="30583" w="43790">
                    <a:moveTo>
                      <a:pt x="0" y="0"/>
                    </a:moveTo>
                    <a:cubicBezTo>
                      <a:pt x="14814" y="9876"/>
                      <a:pt x="29513" y="19945"/>
                      <a:pt x="43790" y="30583"/>
                    </a:cubicBezTo>
                  </a:path>
                </a:pathLst>
              </a:custGeom>
              <a:noFill/>
              <a:ln cap="flat" cmpd="sng" w="28575">
                <a:solidFill>
                  <a:srgbClr val="D84437"/>
                </a:solidFill>
                <a:prstDash val="solid"/>
                <a:round/>
                <a:headEnd len="med" w="med" type="none"/>
                <a:tailEnd len="med" w="med" type="none"/>
              </a:ln>
            </p:spPr>
          </p:sp>
          <p:sp>
            <p:nvSpPr>
              <p:cNvPr id="1668" name="Google Shape;1668;p48"/>
              <p:cNvSpPr/>
              <p:nvPr/>
            </p:nvSpPr>
            <p:spPr>
              <a:xfrm rot="579141">
                <a:off x="5376155" y="1892928"/>
                <a:ext cx="218062" cy="305856"/>
              </a:xfrm>
              <a:custGeom>
                <a:rect b="b" l="l" r="r" t="t"/>
                <a:pathLst>
                  <a:path extrusionOk="0" h="36839" w="28846">
                    <a:moveTo>
                      <a:pt x="28846" y="0"/>
                    </a:moveTo>
                    <a:cubicBezTo>
                      <a:pt x="15940" y="8757"/>
                      <a:pt x="5392" y="22205"/>
                      <a:pt x="0" y="36839"/>
                    </a:cubicBezTo>
                  </a:path>
                </a:pathLst>
              </a:custGeom>
              <a:noFill/>
              <a:ln cap="flat" cmpd="sng" w="28575">
                <a:solidFill>
                  <a:srgbClr val="D84437"/>
                </a:solidFill>
                <a:prstDash val="solid"/>
                <a:round/>
                <a:headEnd len="med" w="med" type="none"/>
                <a:tailEnd len="med" w="med" type="none"/>
              </a:ln>
            </p:spPr>
          </p:sp>
        </p:grpSp>
        <p:grpSp>
          <p:nvGrpSpPr>
            <p:cNvPr id="1669" name="Google Shape;1669;p48"/>
            <p:cNvGrpSpPr/>
            <p:nvPr/>
          </p:nvGrpSpPr>
          <p:grpSpPr>
            <a:xfrm>
              <a:off x="4853624" y="2532490"/>
              <a:ext cx="362051" cy="339379"/>
              <a:chOff x="5287314" y="1876167"/>
              <a:chExt cx="362051" cy="339379"/>
            </a:xfrm>
          </p:grpSpPr>
          <p:sp>
            <p:nvSpPr>
              <p:cNvPr id="1670" name="Google Shape;1670;p48"/>
              <p:cNvSpPr/>
              <p:nvPr/>
            </p:nvSpPr>
            <p:spPr>
              <a:xfrm rot="579141">
                <a:off x="5302824" y="1916039"/>
                <a:ext cx="331031" cy="253915"/>
              </a:xfrm>
              <a:custGeom>
                <a:rect b="b" l="l" r="r" t="t"/>
                <a:pathLst>
                  <a:path extrusionOk="0" h="30583" w="43790">
                    <a:moveTo>
                      <a:pt x="0" y="0"/>
                    </a:moveTo>
                    <a:cubicBezTo>
                      <a:pt x="14814" y="9876"/>
                      <a:pt x="29513" y="19945"/>
                      <a:pt x="43790" y="30583"/>
                    </a:cubicBezTo>
                  </a:path>
                </a:pathLst>
              </a:custGeom>
              <a:noFill/>
              <a:ln cap="flat" cmpd="sng" w="28575">
                <a:solidFill>
                  <a:srgbClr val="D84437"/>
                </a:solidFill>
                <a:prstDash val="solid"/>
                <a:round/>
                <a:headEnd len="med" w="med" type="none"/>
                <a:tailEnd len="med" w="med" type="none"/>
              </a:ln>
            </p:spPr>
          </p:sp>
          <p:sp>
            <p:nvSpPr>
              <p:cNvPr id="1671" name="Google Shape;1671;p48"/>
              <p:cNvSpPr/>
              <p:nvPr/>
            </p:nvSpPr>
            <p:spPr>
              <a:xfrm rot="579141">
                <a:off x="5376155" y="1892928"/>
                <a:ext cx="218062" cy="305856"/>
              </a:xfrm>
              <a:custGeom>
                <a:rect b="b" l="l" r="r" t="t"/>
                <a:pathLst>
                  <a:path extrusionOk="0" h="36839" w="28846">
                    <a:moveTo>
                      <a:pt x="28846" y="0"/>
                    </a:moveTo>
                    <a:cubicBezTo>
                      <a:pt x="15940" y="8757"/>
                      <a:pt x="5392" y="22205"/>
                      <a:pt x="0" y="36839"/>
                    </a:cubicBezTo>
                  </a:path>
                </a:pathLst>
              </a:custGeom>
              <a:noFill/>
              <a:ln cap="flat" cmpd="sng" w="28575">
                <a:solidFill>
                  <a:srgbClr val="D84437"/>
                </a:solidFill>
                <a:prstDash val="solid"/>
                <a:round/>
                <a:headEnd len="med" w="med" type="none"/>
                <a:tailEnd len="med" w="med" type="none"/>
              </a:ln>
            </p:spPr>
          </p:sp>
        </p:grpSp>
        <p:grpSp>
          <p:nvGrpSpPr>
            <p:cNvPr id="1672" name="Google Shape;1672;p48"/>
            <p:cNvGrpSpPr/>
            <p:nvPr/>
          </p:nvGrpSpPr>
          <p:grpSpPr>
            <a:xfrm>
              <a:off x="5735848" y="2532490"/>
              <a:ext cx="362051" cy="339379"/>
              <a:chOff x="5287314" y="1876167"/>
              <a:chExt cx="362051" cy="339379"/>
            </a:xfrm>
          </p:grpSpPr>
          <p:sp>
            <p:nvSpPr>
              <p:cNvPr id="1673" name="Google Shape;1673;p48"/>
              <p:cNvSpPr/>
              <p:nvPr/>
            </p:nvSpPr>
            <p:spPr>
              <a:xfrm rot="579141">
                <a:off x="5302824" y="1916039"/>
                <a:ext cx="331031" cy="253915"/>
              </a:xfrm>
              <a:custGeom>
                <a:rect b="b" l="l" r="r" t="t"/>
                <a:pathLst>
                  <a:path extrusionOk="0" h="30583" w="43790">
                    <a:moveTo>
                      <a:pt x="0" y="0"/>
                    </a:moveTo>
                    <a:cubicBezTo>
                      <a:pt x="14814" y="9876"/>
                      <a:pt x="29513" y="19945"/>
                      <a:pt x="43790" y="30583"/>
                    </a:cubicBezTo>
                  </a:path>
                </a:pathLst>
              </a:custGeom>
              <a:noFill/>
              <a:ln cap="flat" cmpd="sng" w="28575">
                <a:solidFill>
                  <a:srgbClr val="D84437"/>
                </a:solidFill>
                <a:prstDash val="solid"/>
                <a:round/>
                <a:headEnd len="med" w="med" type="none"/>
                <a:tailEnd len="med" w="med" type="none"/>
              </a:ln>
            </p:spPr>
          </p:sp>
          <p:sp>
            <p:nvSpPr>
              <p:cNvPr id="1674" name="Google Shape;1674;p48"/>
              <p:cNvSpPr/>
              <p:nvPr/>
            </p:nvSpPr>
            <p:spPr>
              <a:xfrm rot="579141">
                <a:off x="5376155" y="1892928"/>
                <a:ext cx="218062" cy="305856"/>
              </a:xfrm>
              <a:custGeom>
                <a:rect b="b" l="l" r="r" t="t"/>
                <a:pathLst>
                  <a:path extrusionOk="0" h="36839" w="28846">
                    <a:moveTo>
                      <a:pt x="28846" y="0"/>
                    </a:moveTo>
                    <a:cubicBezTo>
                      <a:pt x="15940" y="8757"/>
                      <a:pt x="5392" y="22205"/>
                      <a:pt x="0" y="36839"/>
                    </a:cubicBezTo>
                  </a:path>
                </a:pathLst>
              </a:custGeom>
              <a:noFill/>
              <a:ln cap="flat" cmpd="sng" w="28575">
                <a:solidFill>
                  <a:srgbClr val="D84437"/>
                </a:solidFill>
                <a:prstDash val="solid"/>
                <a:round/>
                <a:headEnd len="med" w="med" type="none"/>
                <a:tailEnd len="med" w="med" type="none"/>
              </a:ln>
            </p:spPr>
          </p:sp>
        </p:grpSp>
        <p:grpSp>
          <p:nvGrpSpPr>
            <p:cNvPr id="1675" name="Google Shape;1675;p48"/>
            <p:cNvGrpSpPr/>
            <p:nvPr/>
          </p:nvGrpSpPr>
          <p:grpSpPr>
            <a:xfrm>
              <a:off x="6169548" y="2532490"/>
              <a:ext cx="362051" cy="339379"/>
              <a:chOff x="5287314" y="1876167"/>
              <a:chExt cx="362051" cy="339379"/>
            </a:xfrm>
          </p:grpSpPr>
          <p:sp>
            <p:nvSpPr>
              <p:cNvPr id="1676" name="Google Shape;1676;p48"/>
              <p:cNvSpPr/>
              <p:nvPr/>
            </p:nvSpPr>
            <p:spPr>
              <a:xfrm rot="579141">
                <a:off x="5302824" y="1916039"/>
                <a:ext cx="331031" cy="253915"/>
              </a:xfrm>
              <a:custGeom>
                <a:rect b="b" l="l" r="r" t="t"/>
                <a:pathLst>
                  <a:path extrusionOk="0" h="30583" w="43790">
                    <a:moveTo>
                      <a:pt x="0" y="0"/>
                    </a:moveTo>
                    <a:cubicBezTo>
                      <a:pt x="14814" y="9876"/>
                      <a:pt x="29513" y="19945"/>
                      <a:pt x="43790" y="30583"/>
                    </a:cubicBezTo>
                  </a:path>
                </a:pathLst>
              </a:custGeom>
              <a:noFill/>
              <a:ln cap="flat" cmpd="sng" w="28575">
                <a:solidFill>
                  <a:srgbClr val="D84437"/>
                </a:solidFill>
                <a:prstDash val="solid"/>
                <a:round/>
                <a:headEnd len="med" w="med" type="none"/>
                <a:tailEnd len="med" w="med" type="none"/>
              </a:ln>
            </p:spPr>
          </p:sp>
          <p:sp>
            <p:nvSpPr>
              <p:cNvPr id="1677" name="Google Shape;1677;p48"/>
              <p:cNvSpPr/>
              <p:nvPr/>
            </p:nvSpPr>
            <p:spPr>
              <a:xfrm rot="579141">
                <a:off x="5376155" y="1892928"/>
                <a:ext cx="218062" cy="305856"/>
              </a:xfrm>
              <a:custGeom>
                <a:rect b="b" l="l" r="r" t="t"/>
                <a:pathLst>
                  <a:path extrusionOk="0" h="36839" w="28846">
                    <a:moveTo>
                      <a:pt x="28846" y="0"/>
                    </a:moveTo>
                    <a:cubicBezTo>
                      <a:pt x="15940" y="8757"/>
                      <a:pt x="5392" y="22205"/>
                      <a:pt x="0" y="36839"/>
                    </a:cubicBezTo>
                  </a:path>
                </a:pathLst>
              </a:custGeom>
              <a:noFill/>
              <a:ln cap="flat" cmpd="sng" w="28575">
                <a:solidFill>
                  <a:srgbClr val="D84437"/>
                </a:solidFill>
                <a:prstDash val="solid"/>
                <a:round/>
                <a:headEnd len="med" w="med" type="none"/>
                <a:tailEnd len="med" w="med" type="none"/>
              </a:ln>
            </p:spPr>
          </p:sp>
        </p:grpSp>
        <p:grpSp>
          <p:nvGrpSpPr>
            <p:cNvPr id="1678" name="Google Shape;1678;p48"/>
            <p:cNvGrpSpPr/>
            <p:nvPr/>
          </p:nvGrpSpPr>
          <p:grpSpPr>
            <a:xfrm>
              <a:off x="5287323" y="3188805"/>
              <a:ext cx="362051" cy="339379"/>
              <a:chOff x="5287314" y="1876167"/>
              <a:chExt cx="362051" cy="339379"/>
            </a:xfrm>
          </p:grpSpPr>
          <p:sp>
            <p:nvSpPr>
              <p:cNvPr id="1679" name="Google Shape;1679;p48"/>
              <p:cNvSpPr/>
              <p:nvPr/>
            </p:nvSpPr>
            <p:spPr>
              <a:xfrm rot="579141">
                <a:off x="5302824" y="1916039"/>
                <a:ext cx="331031" cy="253915"/>
              </a:xfrm>
              <a:custGeom>
                <a:rect b="b" l="l" r="r" t="t"/>
                <a:pathLst>
                  <a:path extrusionOk="0" h="30583" w="43790">
                    <a:moveTo>
                      <a:pt x="0" y="0"/>
                    </a:moveTo>
                    <a:cubicBezTo>
                      <a:pt x="14814" y="9876"/>
                      <a:pt x="29513" y="19945"/>
                      <a:pt x="43790" y="30583"/>
                    </a:cubicBezTo>
                  </a:path>
                </a:pathLst>
              </a:custGeom>
              <a:noFill/>
              <a:ln cap="flat" cmpd="sng" w="28575">
                <a:solidFill>
                  <a:srgbClr val="D84437"/>
                </a:solidFill>
                <a:prstDash val="solid"/>
                <a:round/>
                <a:headEnd len="med" w="med" type="none"/>
                <a:tailEnd len="med" w="med" type="none"/>
              </a:ln>
            </p:spPr>
          </p:sp>
          <p:sp>
            <p:nvSpPr>
              <p:cNvPr id="1680" name="Google Shape;1680;p48"/>
              <p:cNvSpPr/>
              <p:nvPr/>
            </p:nvSpPr>
            <p:spPr>
              <a:xfrm rot="579141">
                <a:off x="5376155" y="1892928"/>
                <a:ext cx="218062" cy="305856"/>
              </a:xfrm>
              <a:custGeom>
                <a:rect b="b" l="l" r="r" t="t"/>
                <a:pathLst>
                  <a:path extrusionOk="0" h="36839" w="28846">
                    <a:moveTo>
                      <a:pt x="28846" y="0"/>
                    </a:moveTo>
                    <a:cubicBezTo>
                      <a:pt x="15940" y="8757"/>
                      <a:pt x="5392" y="22205"/>
                      <a:pt x="0" y="36839"/>
                    </a:cubicBezTo>
                  </a:path>
                </a:pathLst>
              </a:custGeom>
              <a:noFill/>
              <a:ln cap="flat" cmpd="sng" w="28575">
                <a:solidFill>
                  <a:srgbClr val="D84437"/>
                </a:solidFill>
                <a:prstDash val="solid"/>
                <a:round/>
                <a:headEnd len="med" w="med" type="none"/>
                <a:tailEnd len="med" w="med" type="none"/>
              </a:ln>
            </p:spPr>
          </p:sp>
        </p:grpSp>
        <p:grpSp>
          <p:nvGrpSpPr>
            <p:cNvPr id="1681" name="Google Shape;1681;p48"/>
            <p:cNvGrpSpPr/>
            <p:nvPr/>
          </p:nvGrpSpPr>
          <p:grpSpPr>
            <a:xfrm>
              <a:off x="5735848" y="3188805"/>
              <a:ext cx="362051" cy="339379"/>
              <a:chOff x="5287314" y="1876167"/>
              <a:chExt cx="362051" cy="339379"/>
            </a:xfrm>
          </p:grpSpPr>
          <p:sp>
            <p:nvSpPr>
              <p:cNvPr id="1682" name="Google Shape;1682;p48"/>
              <p:cNvSpPr/>
              <p:nvPr/>
            </p:nvSpPr>
            <p:spPr>
              <a:xfrm rot="579141">
                <a:off x="5302824" y="1916039"/>
                <a:ext cx="331031" cy="253915"/>
              </a:xfrm>
              <a:custGeom>
                <a:rect b="b" l="l" r="r" t="t"/>
                <a:pathLst>
                  <a:path extrusionOk="0" h="30583" w="43790">
                    <a:moveTo>
                      <a:pt x="0" y="0"/>
                    </a:moveTo>
                    <a:cubicBezTo>
                      <a:pt x="14814" y="9876"/>
                      <a:pt x="29513" y="19945"/>
                      <a:pt x="43790" y="30583"/>
                    </a:cubicBezTo>
                  </a:path>
                </a:pathLst>
              </a:custGeom>
              <a:noFill/>
              <a:ln cap="flat" cmpd="sng" w="28575">
                <a:solidFill>
                  <a:srgbClr val="D84437"/>
                </a:solidFill>
                <a:prstDash val="solid"/>
                <a:round/>
                <a:headEnd len="med" w="med" type="none"/>
                <a:tailEnd len="med" w="med" type="none"/>
              </a:ln>
            </p:spPr>
          </p:sp>
          <p:sp>
            <p:nvSpPr>
              <p:cNvPr id="1683" name="Google Shape;1683;p48"/>
              <p:cNvSpPr/>
              <p:nvPr/>
            </p:nvSpPr>
            <p:spPr>
              <a:xfrm rot="579141">
                <a:off x="5376155" y="1892928"/>
                <a:ext cx="218062" cy="305856"/>
              </a:xfrm>
              <a:custGeom>
                <a:rect b="b" l="l" r="r" t="t"/>
                <a:pathLst>
                  <a:path extrusionOk="0" h="36839" w="28846">
                    <a:moveTo>
                      <a:pt x="28846" y="0"/>
                    </a:moveTo>
                    <a:cubicBezTo>
                      <a:pt x="15940" y="8757"/>
                      <a:pt x="5392" y="22205"/>
                      <a:pt x="0" y="36839"/>
                    </a:cubicBezTo>
                  </a:path>
                </a:pathLst>
              </a:custGeom>
              <a:noFill/>
              <a:ln cap="flat" cmpd="sng" w="28575">
                <a:solidFill>
                  <a:srgbClr val="D84437"/>
                </a:solidFill>
                <a:prstDash val="solid"/>
                <a:round/>
                <a:headEnd len="med" w="med" type="none"/>
                <a:tailEnd len="med" w="med" type="none"/>
              </a:ln>
            </p:spPr>
          </p:sp>
        </p:grpSp>
      </p:grpSp>
      <p:sp>
        <p:nvSpPr>
          <p:cNvPr id="1684" name="Google Shape;1684;p48"/>
          <p:cNvSpPr txBox="1"/>
          <p:nvPr/>
        </p:nvSpPr>
        <p:spPr>
          <a:xfrm>
            <a:off x="3931050" y="3404550"/>
            <a:ext cx="1586700" cy="4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84437"/>
                </a:solidFill>
                <a:latin typeface="Nothing You Could Do"/>
                <a:ea typeface="Nothing You Could Do"/>
                <a:cs typeface="Nothing You Could Do"/>
                <a:sym typeface="Nothing You Could Do"/>
              </a:rPr>
              <a:t>TRAINING</a:t>
            </a:r>
            <a:endParaRPr>
              <a:solidFill>
                <a:srgbClr val="D84437"/>
              </a:solidFill>
              <a:latin typeface="Nothing You Could Do"/>
              <a:ea typeface="Nothing You Could Do"/>
              <a:cs typeface="Nothing You Could Do"/>
              <a:sym typeface="Nothing You Could Do"/>
            </a:endParaRPr>
          </a:p>
          <a:p>
            <a:pPr indent="0" lvl="0" marL="0" rtl="0" algn="ctr">
              <a:spcBef>
                <a:spcPts val="0"/>
              </a:spcBef>
              <a:spcAft>
                <a:spcPts val="0"/>
              </a:spcAft>
              <a:buNone/>
            </a:pPr>
            <a:r>
              <a:rPr lang="en">
                <a:solidFill>
                  <a:srgbClr val="D84437"/>
                </a:solidFill>
                <a:latin typeface="Nothing You Could Do"/>
                <a:ea typeface="Nothing You Could Do"/>
                <a:cs typeface="Nothing You Could Do"/>
                <a:sym typeface="Nothing You Could Do"/>
              </a:rPr>
              <a:t>rate=0.5</a:t>
            </a:r>
            <a:endParaRPr>
              <a:solidFill>
                <a:srgbClr val="D84437"/>
              </a:solidFill>
              <a:latin typeface="Nothing You Could Do"/>
              <a:ea typeface="Nothing You Could Do"/>
              <a:cs typeface="Nothing You Could Do"/>
              <a:sym typeface="Nothing You Could Do"/>
            </a:endParaRPr>
          </a:p>
        </p:txBody>
      </p:sp>
      <p:sp>
        <p:nvSpPr>
          <p:cNvPr id="1685" name="Google Shape;1685;p48"/>
          <p:cNvSpPr txBox="1"/>
          <p:nvPr/>
        </p:nvSpPr>
        <p:spPr>
          <a:xfrm>
            <a:off x="6662880" y="3404550"/>
            <a:ext cx="1738200" cy="4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84437"/>
                </a:solidFill>
                <a:latin typeface="Nothing You Could Do"/>
                <a:ea typeface="Nothing You Could Do"/>
                <a:cs typeface="Nothing You Could Do"/>
                <a:sym typeface="Nothing You Could Do"/>
              </a:rPr>
              <a:t>EVALUATION</a:t>
            </a:r>
            <a:r>
              <a:rPr lang="en">
                <a:solidFill>
                  <a:srgbClr val="D84437"/>
                </a:solidFill>
                <a:latin typeface="Nothing You Could Do"/>
                <a:ea typeface="Nothing You Could Do"/>
                <a:cs typeface="Nothing You Could Do"/>
                <a:sym typeface="Nothing You Could Do"/>
              </a:rPr>
              <a:t> rate=0</a:t>
            </a:r>
            <a:endParaRPr>
              <a:solidFill>
                <a:srgbClr val="D84437"/>
              </a:solidFill>
              <a:latin typeface="Nothing You Could Do"/>
              <a:ea typeface="Nothing You Could Do"/>
              <a:cs typeface="Nothing You Could Do"/>
              <a:sym typeface="Nothing You Could Do"/>
            </a:endParaRPr>
          </a:p>
        </p:txBody>
      </p:sp>
      <p:sp>
        <p:nvSpPr>
          <p:cNvPr id="1686" name="Google Shape;1686;p48"/>
          <p:cNvSpPr txBox="1"/>
          <p:nvPr/>
        </p:nvSpPr>
        <p:spPr>
          <a:xfrm>
            <a:off x="359375" y="3976650"/>
            <a:ext cx="5062200" cy="75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Yf = tf.nn.relu(tf.matmul(X, W) + B)</a:t>
            </a:r>
            <a:endParaRPr sz="18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Y  = tf.nn.</a:t>
            </a:r>
            <a:r>
              <a:rPr b="1" lang="en" sz="1800">
                <a:solidFill>
                  <a:srgbClr val="D84437"/>
                </a:solidFill>
                <a:highlight>
                  <a:srgbClr val="FFFFFF"/>
                </a:highlight>
                <a:latin typeface="Consolas"/>
                <a:ea typeface="Consolas"/>
                <a:cs typeface="Consolas"/>
                <a:sym typeface="Consolas"/>
              </a:rPr>
              <a:t>dropout</a:t>
            </a:r>
            <a:r>
              <a:rPr lang="en" sz="1800">
                <a:solidFill>
                  <a:schemeClr val="dk1"/>
                </a:solidFill>
                <a:highlight>
                  <a:srgbClr val="FFFFFF"/>
                </a:highlight>
                <a:latin typeface="Consolas"/>
                <a:ea typeface="Consolas"/>
                <a:cs typeface="Consolas"/>
                <a:sym typeface="Consolas"/>
              </a:rPr>
              <a:t>(Yf, pkeep)</a:t>
            </a:r>
            <a:endParaRPr sz="1800">
              <a:solidFill>
                <a:schemeClr val="dk1"/>
              </a:solidFill>
              <a:highlight>
                <a:schemeClr val="lt1"/>
              </a:highlight>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pic>
        <p:nvPicPr>
          <p:cNvPr descr="cut_mnist5layer0_sigmoid_lr0.003.png" id="1691" name="Google Shape;1691;p49"/>
          <p:cNvPicPr preferRelativeResize="0"/>
          <p:nvPr/>
        </p:nvPicPr>
        <p:blipFill>
          <a:blip r:embed="rId3">
            <a:alphaModFix/>
          </a:blip>
          <a:stretch>
            <a:fillRect/>
          </a:stretch>
        </p:blipFill>
        <p:spPr>
          <a:xfrm>
            <a:off x="17803" y="606575"/>
            <a:ext cx="8123925" cy="3625559"/>
          </a:xfrm>
          <a:prstGeom prst="rect">
            <a:avLst/>
          </a:prstGeom>
          <a:noFill/>
          <a:ln>
            <a:noFill/>
          </a:ln>
        </p:spPr>
      </p:pic>
      <p:pic>
        <p:nvPicPr>
          <p:cNvPr descr="cut-mnist5layer1_relu_lr0.003.png" id="1692" name="Google Shape;1692;p49"/>
          <p:cNvPicPr preferRelativeResize="0"/>
          <p:nvPr/>
        </p:nvPicPr>
        <p:blipFill rotWithShape="1">
          <a:blip r:embed="rId4">
            <a:alphaModFix amt="85000"/>
          </a:blip>
          <a:srcRect b="0" l="1584" r="0" t="0"/>
          <a:stretch/>
        </p:blipFill>
        <p:spPr>
          <a:xfrm>
            <a:off x="146529" y="606735"/>
            <a:ext cx="7995199" cy="3625399"/>
          </a:xfrm>
          <a:prstGeom prst="rect">
            <a:avLst/>
          </a:prstGeom>
          <a:noFill/>
          <a:ln>
            <a:noFill/>
          </a:ln>
        </p:spPr>
      </p:pic>
      <p:pic>
        <p:nvPicPr>
          <p:cNvPr descr="cut_mnist5layer3_relu_lrdecay0.003-0.0001-2000.png" id="1693" name="Google Shape;1693;p49"/>
          <p:cNvPicPr preferRelativeResize="0"/>
          <p:nvPr/>
        </p:nvPicPr>
        <p:blipFill rotWithShape="1">
          <a:blip r:embed="rId5">
            <a:alphaModFix amt="90000"/>
          </a:blip>
          <a:srcRect b="0" l="0" r="0" t="0"/>
          <a:stretch/>
        </p:blipFill>
        <p:spPr>
          <a:xfrm>
            <a:off x="17803" y="606583"/>
            <a:ext cx="8123925" cy="3625551"/>
          </a:xfrm>
          <a:prstGeom prst="rect">
            <a:avLst/>
          </a:prstGeom>
          <a:noFill/>
          <a:ln>
            <a:noFill/>
          </a:ln>
        </p:spPr>
      </p:pic>
      <p:pic>
        <p:nvPicPr>
          <p:cNvPr descr="cut_mnist5layer6_relu_lrdecay0.003-0.0001-2000 dropout.png" id="1694" name="Google Shape;1694;p49"/>
          <p:cNvPicPr preferRelativeResize="0"/>
          <p:nvPr/>
        </p:nvPicPr>
        <p:blipFill>
          <a:blip r:embed="rId6">
            <a:alphaModFix amt="85000"/>
          </a:blip>
          <a:stretch>
            <a:fillRect/>
          </a:stretch>
        </p:blipFill>
        <p:spPr>
          <a:xfrm>
            <a:off x="17803" y="606575"/>
            <a:ext cx="8123925" cy="3625559"/>
          </a:xfrm>
          <a:prstGeom prst="rect">
            <a:avLst/>
          </a:prstGeom>
          <a:noFill/>
          <a:ln>
            <a:noFill/>
          </a:ln>
        </p:spPr>
      </p:pic>
      <p:sp>
        <p:nvSpPr>
          <p:cNvPr id="1695" name="Google Shape;1695;p49"/>
          <p:cNvSpPr txBox="1"/>
          <p:nvPr/>
        </p:nvSpPr>
        <p:spPr>
          <a:xfrm>
            <a:off x="1059700" y="4186765"/>
            <a:ext cx="7082100" cy="497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Sigmoid, learning rate = 0.003</a:t>
            </a:r>
            <a:endParaRPr sz="1800">
              <a:solidFill>
                <a:srgbClr val="D84437"/>
              </a:solidFill>
              <a:latin typeface="Nothing You Could Do"/>
              <a:ea typeface="Nothing You Could Do"/>
              <a:cs typeface="Nothing You Could Do"/>
              <a:sym typeface="Nothing You Could Do"/>
            </a:endParaRPr>
          </a:p>
        </p:txBody>
      </p:sp>
      <p:sp>
        <p:nvSpPr>
          <p:cNvPr id="1696" name="Google Shape;1696;p49"/>
          <p:cNvSpPr txBox="1"/>
          <p:nvPr/>
        </p:nvSpPr>
        <p:spPr>
          <a:xfrm>
            <a:off x="1059700" y="4186765"/>
            <a:ext cx="7082100" cy="497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RELU, learning rate = 0.003</a:t>
            </a:r>
            <a:endParaRPr sz="1800">
              <a:solidFill>
                <a:srgbClr val="D84437"/>
              </a:solidFill>
              <a:latin typeface="Nothing You Could Do"/>
              <a:ea typeface="Nothing You Could Do"/>
              <a:cs typeface="Nothing You Could Do"/>
              <a:sym typeface="Nothing You Could Do"/>
            </a:endParaRPr>
          </a:p>
        </p:txBody>
      </p:sp>
      <p:sp>
        <p:nvSpPr>
          <p:cNvPr id="1697" name="Google Shape;1697;p49"/>
          <p:cNvSpPr txBox="1"/>
          <p:nvPr/>
        </p:nvSpPr>
        <p:spPr>
          <a:xfrm>
            <a:off x="1059700" y="4186765"/>
            <a:ext cx="7082100" cy="497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RELU, decaying learning rate 0.003 -&gt; 0.0001</a:t>
            </a:r>
            <a:endParaRPr sz="1800">
              <a:solidFill>
                <a:srgbClr val="D84437"/>
              </a:solidFill>
              <a:latin typeface="Nothing You Could Do"/>
              <a:ea typeface="Nothing You Could Do"/>
              <a:cs typeface="Nothing You Could Do"/>
              <a:sym typeface="Nothing You Could Do"/>
            </a:endParaRPr>
          </a:p>
        </p:txBody>
      </p:sp>
      <p:sp>
        <p:nvSpPr>
          <p:cNvPr id="1698" name="Google Shape;1698;p49"/>
          <p:cNvSpPr txBox="1"/>
          <p:nvPr/>
        </p:nvSpPr>
        <p:spPr>
          <a:xfrm>
            <a:off x="1059700" y="4186765"/>
            <a:ext cx="7082100" cy="497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RELU, decaying learning rate 0.003 -&gt; 0.0001 and dropout 0.75</a:t>
            </a:r>
            <a:endParaRPr sz="1800">
              <a:solidFill>
                <a:srgbClr val="D84437"/>
              </a:solidFill>
              <a:latin typeface="Nothing You Could Do"/>
              <a:ea typeface="Nothing You Could Do"/>
              <a:cs typeface="Nothing You Could Do"/>
              <a:sym typeface="Nothing You Could Do"/>
            </a:endParaRPr>
          </a:p>
        </p:txBody>
      </p:sp>
      <p:sp>
        <p:nvSpPr>
          <p:cNvPr id="1699" name="Google Shape;1699;p49"/>
          <p:cNvSpPr txBox="1"/>
          <p:nvPr/>
        </p:nvSpPr>
        <p:spPr>
          <a:xfrm>
            <a:off x="4253175" y="1713179"/>
            <a:ext cx="805800" cy="720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D84437"/>
                </a:solidFill>
                <a:latin typeface="Nothing You Could Do"/>
                <a:ea typeface="Nothing You Could Do"/>
                <a:cs typeface="Nothing You Could Do"/>
                <a:sym typeface="Nothing You Could Do"/>
              </a:rPr>
              <a:t>97.9%</a:t>
            </a:r>
            <a:endParaRPr sz="2400">
              <a:solidFill>
                <a:srgbClr val="D84437"/>
              </a:solidFill>
              <a:latin typeface="Nothing You Could Do"/>
              <a:ea typeface="Nothing You Could Do"/>
              <a:cs typeface="Nothing You Could Do"/>
              <a:sym typeface="Nothing You Could Do"/>
            </a:endParaRPr>
          </a:p>
        </p:txBody>
      </p:sp>
      <p:sp>
        <p:nvSpPr>
          <p:cNvPr id="1700" name="Google Shape;1700;p49"/>
          <p:cNvSpPr txBox="1"/>
          <p:nvPr/>
        </p:nvSpPr>
        <p:spPr>
          <a:xfrm>
            <a:off x="4253175" y="1713179"/>
            <a:ext cx="805800" cy="720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D84437"/>
                </a:solidFill>
                <a:latin typeface="Nothing You Could Do"/>
                <a:ea typeface="Nothing You Could Do"/>
                <a:cs typeface="Nothing You Could Do"/>
                <a:sym typeface="Nothing You Could Do"/>
              </a:rPr>
              <a:t>98.2%</a:t>
            </a:r>
            <a:endParaRPr sz="2400">
              <a:solidFill>
                <a:srgbClr val="D84437"/>
              </a:solidFill>
              <a:latin typeface="Nothing You Could Do"/>
              <a:ea typeface="Nothing You Could Do"/>
              <a:cs typeface="Nothing You Could Do"/>
              <a:sym typeface="Nothing You Could Do"/>
            </a:endParaRPr>
          </a:p>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peak</a:t>
            </a:r>
            <a:endParaRPr sz="1800">
              <a:solidFill>
                <a:srgbClr val="D84437"/>
              </a:solidFill>
              <a:latin typeface="Nothing You Could Do"/>
              <a:ea typeface="Nothing You Could Do"/>
              <a:cs typeface="Nothing You Could Do"/>
              <a:sym typeface="Nothing You Could Do"/>
            </a:endParaRPr>
          </a:p>
        </p:txBody>
      </p:sp>
      <p:sp>
        <p:nvSpPr>
          <p:cNvPr id="1701" name="Google Shape;1701;p49"/>
          <p:cNvSpPr txBox="1"/>
          <p:nvPr/>
        </p:nvSpPr>
        <p:spPr>
          <a:xfrm>
            <a:off x="4253175" y="1713175"/>
            <a:ext cx="805800" cy="755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D84437"/>
                </a:solidFill>
                <a:latin typeface="Nothing You Could Do"/>
                <a:ea typeface="Nothing You Could Do"/>
                <a:cs typeface="Nothing You Could Do"/>
                <a:sym typeface="Nothing You Could Do"/>
              </a:rPr>
              <a:t>98.2%</a:t>
            </a:r>
            <a:endParaRPr sz="2400">
              <a:solidFill>
                <a:srgbClr val="D84437"/>
              </a:solidFill>
              <a:latin typeface="Nothing You Could Do"/>
              <a:ea typeface="Nothing You Could Do"/>
              <a:cs typeface="Nothing You Could Do"/>
              <a:sym typeface="Nothing You Could Do"/>
            </a:endParaRPr>
          </a:p>
          <a:p>
            <a:pPr indent="0" lvl="0" marL="0" rtl="0" algn="l">
              <a:spcBef>
                <a:spcPts val="0"/>
              </a:spcBef>
              <a:spcAft>
                <a:spcPts val="0"/>
              </a:spcAft>
              <a:buNone/>
            </a:pPr>
            <a:r>
              <a:rPr lang="en" sz="1100">
                <a:solidFill>
                  <a:srgbClr val="D84437"/>
                </a:solidFill>
                <a:latin typeface="Nothing You Could Do"/>
                <a:ea typeface="Nothing You Could Do"/>
                <a:cs typeface="Nothing You Could Do"/>
                <a:sym typeface="Nothing You Could Do"/>
              </a:rPr>
              <a:t>sustained</a:t>
            </a:r>
            <a:endParaRPr sz="1100">
              <a:solidFill>
                <a:srgbClr val="D84437"/>
              </a:solidFill>
              <a:latin typeface="Nothing You Could Do"/>
              <a:ea typeface="Nothing You Could Do"/>
              <a:cs typeface="Nothing You Could Do"/>
              <a:sym typeface="Nothing You Could Do"/>
            </a:endParaRPr>
          </a:p>
        </p:txBody>
      </p:sp>
      <p:grpSp>
        <p:nvGrpSpPr>
          <p:cNvPr id="1702" name="Google Shape;1702;p49"/>
          <p:cNvGrpSpPr/>
          <p:nvPr/>
        </p:nvGrpSpPr>
        <p:grpSpPr>
          <a:xfrm>
            <a:off x="7885235" y="2448992"/>
            <a:ext cx="110804" cy="326918"/>
            <a:chOff x="7768652" y="2726389"/>
            <a:chExt cx="209459" cy="617992"/>
          </a:xfrm>
        </p:grpSpPr>
        <p:sp>
          <p:nvSpPr>
            <p:cNvPr id="1703" name="Google Shape;1703;p49"/>
            <p:cNvSpPr/>
            <p:nvPr/>
          </p:nvSpPr>
          <p:spPr>
            <a:xfrm rot="-643901">
              <a:off x="7837112" y="2739117"/>
              <a:ext cx="137239" cy="498299"/>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grpSp>
          <p:nvGrpSpPr>
            <p:cNvPr id="1704" name="Google Shape;1704;p49"/>
            <p:cNvGrpSpPr/>
            <p:nvPr/>
          </p:nvGrpSpPr>
          <p:grpSpPr>
            <a:xfrm>
              <a:off x="7768652" y="3235274"/>
              <a:ext cx="178543" cy="109107"/>
              <a:chOff x="8167028" y="1110363"/>
              <a:chExt cx="178543" cy="109107"/>
            </a:xfrm>
          </p:grpSpPr>
          <p:sp>
            <p:nvSpPr>
              <p:cNvPr id="1705" name="Google Shape;1705;p49"/>
              <p:cNvSpPr/>
              <p:nvPr/>
            </p:nvSpPr>
            <p:spPr>
              <a:xfrm rot="-1501763">
                <a:off x="8219418" y="1132470"/>
                <a:ext cx="118814" cy="58169"/>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1706" name="Google Shape;1706;p49"/>
              <p:cNvSpPr/>
              <p:nvPr/>
            </p:nvSpPr>
            <p:spPr>
              <a:xfrm rot="-3844043">
                <a:off x="8174224" y="1131762"/>
                <a:ext cx="99374" cy="71747"/>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grpSp>
      <p:grpSp>
        <p:nvGrpSpPr>
          <p:cNvPr id="1707" name="Google Shape;1707;p49"/>
          <p:cNvGrpSpPr/>
          <p:nvPr/>
        </p:nvGrpSpPr>
        <p:grpSpPr>
          <a:xfrm>
            <a:off x="52200" y="53025"/>
            <a:ext cx="9039600" cy="588225"/>
            <a:chOff x="52200" y="43500"/>
            <a:chExt cx="9039600" cy="588225"/>
          </a:xfrm>
        </p:grpSpPr>
        <p:sp>
          <p:nvSpPr>
            <p:cNvPr id="1708" name="Google Shape;1708;p49"/>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1709" name="Google Shape;1709;p49"/>
            <p:cNvPicPr preferRelativeResize="0"/>
            <p:nvPr/>
          </p:nvPicPr>
          <p:blipFill rotWithShape="1">
            <a:blip r:embed="rId7">
              <a:alphaModFix/>
            </a:blip>
            <a:srcRect b="45417" l="0" r="0" t="0"/>
            <a:stretch/>
          </p:blipFill>
          <p:spPr>
            <a:xfrm>
              <a:off x="4562125" y="43500"/>
              <a:ext cx="4358600" cy="578699"/>
            </a:xfrm>
            <a:prstGeom prst="rect">
              <a:avLst/>
            </a:prstGeom>
            <a:noFill/>
            <a:ln>
              <a:noFill/>
            </a:ln>
          </p:spPr>
        </p:pic>
        <p:sp>
          <p:nvSpPr>
            <p:cNvPr id="1710" name="Google Shape;1710;p49"/>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All the party tricks</a:t>
              </a:r>
              <a:endParaRPr sz="2700">
                <a:solidFill>
                  <a:schemeClr val="lt1"/>
                </a:solidFill>
                <a:latin typeface="Open Sans"/>
                <a:ea typeface="Open Sans"/>
                <a:cs typeface="Open Sans"/>
                <a:sym typeface="Open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2"/>
                                        </p:tgtEl>
                                        <p:attrNameLst>
                                          <p:attrName>style.visibility</p:attrName>
                                        </p:attrNameLst>
                                      </p:cBhvr>
                                      <p:to>
                                        <p:strVal val="visible"/>
                                      </p:to>
                                    </p:set>
                                    <p:animEffect filter="fade" transition="in">
                                      <p:cBhvr>
                                        <p:cTn dur="300"/>
                                        <p:tgtEl>
                                          <p:spTgt spid="1692"/>
                                        </p:tgtEl>
                                      </p:cBhvr>
                                    </p:animEffect>
                                  </p:childTnLst>
                                </p:cTn>
                              </p:par>
                              <p:par>
                                <p:cTn fill="hold" nodeType="withEffect" presetClass="entr" presetID="10" presetSubtype="0">
                                  <p:stCondLst>
                                    <p:cond delay="0"/>
                                  </p:stCondLst>
                                  <p:childTnLst>
                                    <p:set>
                                      <p:cBhvr>
                                        <p:cTn dur="1" fill="hold">
                                          <p:stCondLst>
                                            <p:cond delay="0"/>
                                          </p:stCondLst>
                                        </p:cTn>
                                        <p:tgtEl>
                                          <p:spTgt spid="1696"/>
                                        </p:tgtEl>
                                        <p:attrNameLst>
                                          <p:attrName>style.visibility</p:attrName>
                                        </p:attrNameLst>
                                      </p:cBhvr>
                                      <p:to>
                                        <p:strVal val="visible"/>
                                      </p:to>
                                    </p:set>
                                    <p:animEffect filter="fade" transition="in">
                                      <p:cBhvr>
                                        <p:cTn dur="300"/>
                                        <p:tgtEl>
                                          <p:spTgt spid="1696"/>
                                        </p:tgtEl>
                                      </p:cBhvr>
                                    </p:animEffect>
                                  </p:childTnLst>
                                </p:cTn>
                              </p:par>
                              <p:par>
                                <p:cTn fill="hold" nodeType="withEffect" presetClass="entr" presetID="10" presetSubtype="0">
                                  <p:stCondLst>
                                    <p:cond delay="0"/>
                                  </p:stCondLst>
                                  <p:childTnLst>
                                    <p:set>
                                      <p:cBhvr>
                                        <p:cTn dur="1" fill="hold">
                                          <p:stCondLst>
                                            <p:cond delay="0"/>
                                          </p:stCondLst>
                                        </p:cTn>
                                        <p:tgtEl>
                                          <p:spTgt spid="1700"/>
                                        </p:tgtEl>
                                        <p:attrNameLst>
                                          <p:attrName>style.visibility</p:attrName>
                                        </p:attrNameLst>
                                      </p:cBhvr>
                                      <p:to>
                                        <p:strVal val="visible"/>
                                      </p:to>
                                    </p:set>
                                    <p:animEffect filter="fade" transition="in">
                                      <p:cBhvr>
                                        <p:cTn dur="300"/>
                                        <p:tgtEl>
                                          <p:spTgt spid="17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3"/>
                                        </p:tgtEl>
                                        <p:attrNameLst>
                                          <p:attrName>style.visibility</p:attrName>
                                        </p:attrNameLst>
                                      </p:cBhvr>
                                      <p:to>
                                        <p:strVal val="visible"/>
                                      </p:to>
                                    </p:set>
                                    <p:animEffect filter="fade" transition="in">
                                      <p:cBhvr>
                                        <p:cTn dur="300"/>
                                        <p:tgtEl>
                                          <p:spTgt spid="1693"/>
                                        </p:tgtEl>
                                      </p:cBhvr>
                                    </p:animEffect>
                                  </p:childTnLst>
                                </p:cTn>
                              </p:par>
                              <p:par>
                                <p:cTn fill="hold" nodeType="withEffect" presetClass="entr" presetID="10" presetSubtype="0">
                                  <p:stCondLst>
                                    <p:cond delay="0"/>
                                  </p:stCondLst>
                                  <p:childTnLst>
                                    <p:set>
                                      <p:cBhvr>
                                        <p:cTn dur="1" fill="hold">
                                          <p:stCondLst>
                                            <p:cond delay="0"/>
                                          </p:stCondLst>
                                        </p:cTn>
                                        <p:tgtEl>
                                          <p:spTgt spid="1697"/>
                                        </p:tgtEl>
                                        <p:attrNameLst>
                                          <p:attrName>style.visibility</p:attrName>
                                        </p:attrNameLst>
                                      </p:cBhvr>
                                      <p:to>
                                        <p:strVal val="visible"/>
                                      </p:to>
                                    </p:set>
                                    <p:animEffect filter="fade" transition="in">
                                      <p:cBhvr>
                                        <p:cTn dur="300"/>
                                        <p:tgtEl>
                                          <p:spTgt spid="1697"/>
                                        </p:tgtEl>
                                      </p:cBhvr>
                                    </p:animEffect>
                                  </p:childTnLst>
                                </p:cTn>
                              </p:par>
                              <p:par>
                                <p:cTn fill="hold" nodeType="withEffect" presetClass="entr" presetID="10" presetSubtype="0">
                                  <p:stCondLst>
                                    <p:cond delay="0"/>
                                  </p:stCondLst>
                                  <p:childTnLst>
                                    <p:set>
                                      <p:cBhvr>
                                        <p:cTn dur="1" fill="hold">
                                          <p:stCondLst>
                                            <p:cond delay="0"/>
                                          </p:stCondLst>
                                        </p:cTn>
                                        <p:tgtEl>
                                          <p:spTgt spid="1701"/>
                                        </p:tgtEl>
                                        <p:attrNameLst>
                                          <p:attrName>style.visibility</p:attrName>
                                        </p:attrNameLst>
                                      </p:cBhvr>
                                      <p:to>
                                        <p:strVal val="visible"/>
                                      </p:to>
                                    </p:set>
                                    <p:animEffect filter="fade" transition="in">
                                      <p:cBhvr>
                                        <p:cTn dur="300"/>
                                        <p:tgtEl>
                                          <p:spTgt spid="17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4"/>
                                        </p:tgtEl>
                                        <p:attrNameLst>
                                          <p:attrName>style.visibility</p:attrName>
                                        </p:attrNameLst>
                                      </p:cBhvr>
                                      <p:to>
                                        <p:strVal val="visible"/>
                                      </p:to>
                                    </p:set>
                                    <p:animEffect filter="fade" transition="in">
                                      <p:cBhvr>
                                        <p:cTn dur="300"/>
                                        <p:tgtEl>
                                          <p:spTgt spid="1694"/>
                                        </p:tgtEl>
                                      </p:cBhvr>
                                    </p:animEffect>
                                  </p:childTnLst>
                                </p:cTn>
                              </p:par>
                              <p:par>
                                <p:cTn fill="hold" nodeType="withEffect" presetClass="entr" presetID="10" presetSubtype="0">
                                  <p:stCondLst>
                                    <p:cond delay="0"/>
                                  </p:stCondLst>
                                  <p:childTnLst>
                                    <p:set>
                                      <p:cBhvr>
                                        <p:cTn dur="1" fill="hold">
                                          <p:stCondLst>
                                            <p:cond delay="0"/>
                                          </p:stCondLst>
                                        </p:cTn>
                                        <p:tgtEl>
                                          <p:spTgt spid="1698"/>
                                        </p:tgtEl>
                                        <p:attrNameLst>
                                          <p:attrName>style.visibility</p:attrName>
                                        </p:attrNameLst>
                                      </p:cBhvr>
                                      <p:to>
                                        <p:strVal val="visible"/>
                                      </p:to>
                                    </p:set>
                                    <p:animEffect filter="fade" transition="in">
                                      <p:cBhvr>
                                        <p:cTn dur="300"/>
                                        <p:tgtEl>
                                          <p:spTgt spid="1698"/>
                                        </p:tgtEl>
                                      </p:cBhvr>
                                    </p:animEffect>
                                  </p:childTnLst>
                                </p:cTn>
                              </p:par>
                              <p:par>
                                <p:cTn fill="hold" nodeType="withEffect" presetClass="entr" presetID="10" presetSubtype="0">
                                  <p:stCondLst>
                                    <p:cond delay="0"/>
                                  </p:stCondLst>
                                  <p:childTnLst>
                                    <p:set>
                                      <p:cBhvr>
                                        <p:cTn dur="1" fill="hold">
                                          <p:stCondLst>
                                            <p:cond delay="0"/>
                                          </p:stCondLst>
                                        </p:cTn>
                                        <p:tgtEl>
                                          <p:spTgt spid="1702"/>
                                        </p:tgtEl>
                                        <p:attrNameLst>
                                          <p:attrName>style.visibility</p:attrName>
                                        </p:attrNameLst>
                                      </p:cBhvr>
                                      <p:to>
                                        <p:strVal val="visible"/>
                                      </p:to>
                                    </p:set>
                                    <p:animEffect filter="fade" transition="in">
                                      <p:cBhvr>
                                        <p:cTn dur="300"/>
                                        <p:tgtEl>
                                          <p:spTgt spid="17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grpSp>
        <p:nvGrpSpPr>
          <p:cNvPr id="1715" name="Google Shape;1715;p50"/>
          <p:cNvGrpSpPr/>
          <p:nvPr/>
        </p:nvGrpSpPr>
        <p:grpSpPr>
          <a:xfrm>
            <a:off x="52200" y="53025"/>
            <a:ext cx="9039600" cy="588225"/>
            <a:chOff x="52200" y="43500"/>
            <a:chExt cx="9039600" cy="588225"/>
          </a:xfrm>
        </p:grpSpPr>
        <p:sp>
          <p:nvSpPr>
            <p:cNvPr id="1716" name="Google Shape;1716;p50"/>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1717" name="Google Shape;1717;p50"/>
            <p:cNvPicPr preferRelativeResize="0"/>
            <p:nvPr/>
          </p:nvPicPr>
          <p:blipFill rotWithShape="1">
            <a:blip r:embed="rId3">
              <a:alphaModFix/>
            </a:blip>
            <a:srcRect b="45417" l="0" r="0" t="0"/>
            <a:stretch/>
          </p:blipFill>
          <p:spPr>
            <a:xfrm>
              <a:off x="4562125" y="43500"/>
              <a:ext cx="4358600" cy="578699"/>
            </a:xfrm>
            <a:prstGeom prst="rect">
              <a:avLst/>
            </a:prstGeom>
            <a:noFill/>
            <a:ln>
              <a:noFill/>
            </a:ln>
          </p:spPr>
        </p:pic>
        <p:sp>
          <p:nvSpPr>
            <p:cNvPr id="1718" name="Google Shape;1718;p50"/>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Overfitting</a:t>
              </a:r>
              <a:endParaRPr sz="2700">
                <a:solidFill>
                  <a:schemeClr val="lt1"/>
                </a:solidFill>
                <a:latin typeface="Open Sans"/>
                <a:ea typeface="Open Sans"/>
                <a:cs typeface="Open Sans"/>
                <a:sym typeface="Open Sans"/>
              </a:endParaRPr>
            </a:p>
          </p:txBody>
        </p:sp>
      </p:grpSp>
      <p:pic>
        <p:nvPicPr>
          <p:cNvPr descr="overfitting.png" id="1719" name="Google Shape;1719;p50"/>
          <p:cNvPicPr preferRelativeResize="0"/>
          <p:nvPr/>
        </p:nvPicPr>
        <p:blipFill rotWithShape="1">
          <a:blip r:embed="rId4">
            <a:alphaModFix/>
          </a:blip>
          <a:srcRect b="0" l="0" r="0" t="7123"/>
          <a:stretch/>
        </p:blipFill>
        <p:spPr>
          <a:xfrm>
            <a:off x="1345150" y="1122850"/>
            <a:ext cx="3876551" cy="3549200"/>
          </a:xfrm>
          <a:prstGeom prst="rect">
            <a:avLst/>
          </a:prstGeom>
          <a:noFill/>
          <a:ln>
            <a:noFill/>
          </a:ln>
        </p:spPr>
      </p:pic>
      <p:grpSp>
        <p:nvGrpSpPr>
          <p:cNvPr id="1720" name="Google Shape;1720;p50"/>
          <p:cNvGrpSpPr/>
          <p:nvPr/>
        </p:nvGrpSpPr>
        <p:grpSpPr>
          <a:xfrm>
            <a:off x="5049282" y="2835866"/>
            <a:ext cx="243192" cy="1499131"/>
            <a:chOff x="5201847" y="2670450"/>
            <a:chExt cx="243192" cy="1664407"/>
          </a:xfrm>
        </p:grpSpPr>
        <p:sp>
          <p:nvSpPr>
            <p:cNvPr id="1721" name="Google Shape;1721;p50"/>
            <p:cNvSpPr/>
            <p:nvPr/>
          </p:nvSpPr>
          <p:spPr>
            <a:xfrm rot="-643901">
              <a:off x="5294375" y="2760752"/>
              <a:ext cx="137239" cy="1467221"/>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grpSp>
          <p:nvGrpSpPr>
            <p:cNvPr id="1722" name="Google Shape;1722;p50"/>
            <p:cNvGrpSpPr/>
            <p:nvPr/>
          </p:nvGrpSpPr>
          <p:grpSpPr>
            <a:xfrm>
              <a:off x="5216252" y="4225749"/>
              <a:ext cx="178543" cy="109107"/>
              <a:chOff x="8167028" y="1110363"/>
              <a:chExt cx="178543" cy="109107"/>
            </a:xfrm>
          </p:grpSpPr>
          <p:sp>
            <p:nvSpPr>
              <p:cNvPr id="1723" name="Google Shape;1723;p50"/>
              <p:cNvSpPr/>
              <p:nvPr/>
            </p:nvSpPr>
            <p:spPr>
              <a:xfrm rot="-1501763">
                <a:off x="8219418" y="1132470"/>
                <a:ext cx="118814" cy="58169"/>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1724" name="Google Shape;1724;p50"/>
              <p:cNvSpPr/>
              <p:nvPr/>
            </p:nvSpPr>
            <p:spPr>
              <a:xfrm rot="-3844043">
                <a:off x="8174224" y="1131762"/>
                <a:ext cx="99374" cy="71747"/>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grpSp>
          <p:nvGrpSpPr>
            <p:cNvPr id="1725" name="Google Shape;1725;p50"/>
            <p:cNvGrpSpPr/>
            <p:nvPr/>
          </p:nvGrpSpPr>
          <p:grpSpPr>
            <a:xfrm rot="9369895">
              <a:off x="5216278" y="2701872"/>
              <a:ext cx="178540" cy="109106"/>
              <a:chOff x="8167028" y="1110363"/>
              <a:chExt cx="178543" cy="109107"/>
            </a:xfrm>
          </p:grpSpPr>
          <p:sp>
            <p:nvSpPr>
              <p:cNvPr id="1726" name="Google Shape;1726;p50"/>
              <p:cNvSpPr/>
              <p:nvPr/>
            </p:nvSpPr>
            <p:spPr>
              <a:xfrm rot="-1501763">
                <a:off x="8219418" y="1132470"/>
                <a:ext cx="118814" cy="58169"/>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1727" name="Google Shape;1727;p50"/>
              <p:cNvSpPr/>
              <p:nvPr/>
            </p:nvSpPr>
            <p:spPr>
              <a:xfrm rot="-3844043">
                <a:off x="8174224" y="1131762"/>
                <a:ext cx="99374" cy="71747"/>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grpSp>
      <p:sp>
        <p:nvSpPr>
          <p:cNvPr id="1728" name="Google Shape;1728;p50"/>
          <p:cNvSpPr txBox="1"/>
          <p:nvPr/>
        </p:nvSpPr>
        <p:spPr>
          <a:xfrm>
            <a:off x="5349000" y="3264450"/>
            <a:ext cx="2498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D84437"/>
                </a:solidFill>
                <a:latin typeface="Nothing You Could Do"/>
                <a:ea typeface="Nothing You Could Do"/>
                <a:cs typeface="Nothing You Could Do"/>
                <a:sym typeface="Nothing You Could Do"/>
              </a:rPr>
              <a:t>Overfitting</a:t>
            </a:r>
            <a:endParaRPr sz="2400">
              <a:solidFill>
                <a:srgbClr val="D84437"/>
              </a:solidFill>
              <a:latin typeface="Nothing You Could Do"/>
              <a:ea typeface="Nothing You Could Do"/>
              <a:cs typeface="Nothing You Could Do"/>
              <a:sym typeface="Nothing You Could Do"/>
            </a:endParaRPr>
          </a:p>
        </p:txBody>
      </p:sp>
      <p:sp>
        <p:nvSpPr>
          <p:cNvPr id="1729" name="Google Shape;1729;p50"/>
          <p:cNvSpPr txBox="1"/>
          <p:nvPr/>
        </p:nvSpPr>
        <p:spPr>
          <a:xfrm>
            <a:off x="2351850" y="785938"/>
            <a:ext cx="1815900" cy="260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rPr>
              <a:t>Cross-entropy loss</a:t>
            </a:r>
            <a:endParaRPr>
              <a:solidFill>
                <a:srgbClr val="434343"/>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pic>
        <p:nvPicPr>
          <p:cNvPr descr="alexpokusay pilot.png" id="1734" name="Google Shape;1734;p51"/>
          <p:cNvPicPr preferRelativeResize="0"/>
          <p:nvPr/>
        </p:nvPicPr>
        <p:blipFill rotWithShape="1">
          <a:blip r:embed="rId3">
            <a:alphaModFix/>
          </a:blip>
          <a:srcRect b="3119" l="0" r="0" t="0"/>
          <a:stretch/>
        </p:blipFill>
        <p:spPr>
          <a:xfrm>
            <a:off x="6620250" y="2681775"/>
            <a:ext cx="2480301" cy="2402676"/>
          </a:xfrm>
          <a:prstGeom prst="rect">
            <a:avLst/>
          </a:prstGeom>
          <a:noFill/>
          <a:ln>
            <a:noFill/>
          </a:ln>
        </p:spPr>
      </p:pic>
      <p:pic>
        <p:nvPicPr>
          <p:cNvPr descr="alexpokusay chauffeur.png" id="1735" name="Google Shape;1735;p51"/>
          <p:cNvPicPr preferRelativeResize="0"/>
          <p:nvPr/>
        </p:nvPicPr>
        <p:blipFill>
          <a:blip r:embed="rId4">
            <a:alphaModFix/>
          </a:blip>
          <a:stretch>
            <a:fillRect/>
          </a:stretch>
        </p:blipFill>
        <p:spPr>
          <a:xfrm>
            <a:off x="4166403" y="2681776"/>
            <a:ext cx="2402676" cy="2402676"/>
          </a:xfrm>
          <a:prstGeom prst="rect">
            <a:avLst/>
          </a:prstGeom>
          <a:noFill/>
          <a:ln>
            <a:noFill/>
          </a:ln>
        </p:spPr>
      </p:pic>
      <p:pic>
        <p:nvPicPr>
          <p:cNvPr descr="alexpokusay zombie.png" id="1736" name="Google Shape;1736;p51"/>
          <p:cNvPicPr preferRelativeResize="0"/>
          <p:nvPr/>
        </p:nvPicPr>
        <p:blipFill rotWithShape="1">
          <a:blip r:embed="rId5">
            <a:alphaModFix/>
          </a:blip>
          <a:srcRect b="36570" l="0" r="0" t="11163"/>
          <a:stretch/>
        </p:blipFill>
        <p:spPr>
          <a:xfrm>
            <a:off x="4166400" y="47850"/>
            <a:ext cx="4934150" cy="2578859"/>
          </a:xfrm>
          <a:prstGeom prst="rect">
            <a:avLst/>
          </a:prstGeom>
          <a:noFill/>
          <a:ln>
            <a:noFill/>
          </a:ln>
        </p:spPr>
      </p:pic>
      <p:pic>
        <p:nvPicPr>
          <p:cNvPr descr="alexpokysay OMG surprise no callout.png" id="1737" name="Google Shape;1737;p51"/>
          <p:cNvPicPr preferRelativeResize="0"/>
          <p:nvPr/>
        </p:nvPicPr>
        <p:blipFill rotWithShape="1">
          <a:blip r:embed="rId6">
            <a:alphaModFix/>
          </a:blip>
          <a:srcRect b="0" l="6004" r="13513" t="0"/>
          <a:stretch/>
        </p:blipFill>
        <p:spPr>
          <a:xfrm>
            <a:off x="52200" y="47859"/>
            <a:ext cx="4059026" cy="5043449"/>
          </a:xfrm>
          <a:prstGeom prst="rect">
            <a:avLst/>
          </a:prstGeom>
          <a:noFill/>
          <a:ln>
            <a:noFill/>
          </a:ln>
        </p:spPr>
      </p:pic>
      <p:sp>
        <p:nvSpPr>
          <p:cNvPr id="1738" name="Google Shape;1738;p51"/>
          <p:cNvSpPr/>
          <p:nvPr/>
        </p:nvSpPr>
        <p:spPr>
          <a:xfrm>
            <a:off x="0" y="9"/>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1"/>
          <p:cNvSpPr/>
          <p:nvPr/>
        </p:nvSpPr>
        <p:spPr>
          <a:xfrm rot="5400000">
            <a:off x="2545650" y="-2549991"/>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1"/>
          <p:cNvSpPr/>
          <p:nvPr/>
        </p:nvSpPr>
        <p:spPr>
          <a:xfrm rot="5400000">
            <a:off x="2597850" y="2545659"/>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1"/>
          <p:cNvSpPr/>
          <p:nvPr/>
        </p:nvSpPr>
        <p:spPr>
          <a:xfrm>
            <a:off x="6971100" y="335879"/>
            <a:ext cx="1987800" cy="1042800"/>
          </a:xfrm>
          <a:prstGeom prst="wedgeEllipseCallout">
            <a:avLst>
              <a:gd fmla="val -42414" name="adj1"/>
              <a:gd fmla="val 45310"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1"/>
          <p:cNvSpPr/>
          <p:nvPr/>
        </p:nvSpPr>
        <p:spPr>
          <a:xfrm>
            <a:off x="4111225" y="4359"/>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1"/>
          <p:cNvSpPr txBox="1"/>
          <p:nvPr/>
        </p:nvSpPr>
        <p:spPr>
          <a:xfrm>
            <a:off x="6798268" y="534384"/>
            <a:ext cx="2402700" cy="630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400">
                <a:latin typeface="Architects Daughter"/>
                <a:ea typeface="Architects Daughter"/>
                <a:cs typeface="Architects Daughter"/>
                <a:sym typeface="Architects Daughter"/>
              </a:rPr>
              <a:t>Too many neurons</a:t>
            </a:r>
            <a:endParaRPr sz="2400">
              <a:latin typeface="Architects Daughter"/>
              <a:ea typeface="Architects Daughter"/>
              <a:cs typeface="Architects Daughter"/>
              <a:sym typeface="Architects Daughter"/>
            </a:endParaRPr>
          </a:p>
        </p:txBody>
      </p:sp>
      <p:grpSp>
        <p:nvGrpSpPr>
          <p:cNvPr id="1744" name="Google Shape;1744;p51"/>
          <p:cNvGrpSpPr/>
          <p:nvPr/>
        </p:nvGrpSpPr>
        <p:grpSpPr>
          <a:xfrm>
            <a:off x="2801183" y="145201"/>
            <a:ext cx="2554525" cy="1468788"/>
            <a:chOff x="2801183" y="-274187"/>
            <a:chExt cx="2554525" cy="1803300"/>
          </a:xfrm>
        </p:grpSpPr>
        <p:sp>
          <p:nvSpPr>
            <p:cNvPr id="1745" name="Google Shape;1745;p51"/>
            <p:cNvSpPr/>
            <p:nvPr/>
          </p:nvSpPr>
          <p:spPr>
            <a:xfrm>
              <a:off x="2801208" y="-274187"/>
              <a:ext cx="2554500" cy="1803300"/>
            </a:xfrm>
            <a:prstGeom prst="wedgeEllipseCallout">
              <a:avLst>
                <a:gd fmla="val -42147" name="adj1"/>
                <a:gd fmla="val 56297"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1"/>
            <p:cNvSpPr txBox="1"/>
            <p:nvPr/>
          </p:nvSpPr>
          <p:spPr>
            <a:xfrm>
              <a:off x="2801183" y="-11737"/>
              <a:ext cx="2554500" cy="150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latin typeface="Architects Daughter"/>
                  <a:ea typeface="Architects Daughter"/>
                  <a:cs typeface="Architects Daughter"/>
                  <a:sym typeface="Architects Daughter"/>
                </a:rPr>
                <a:t>Overfitting ?!?</a:t>
              </a:r>
              <a:endParaRPr sz="3400">
                <a:latin typeface="Architects Daughter"/>
                <a:ea typeface="Architects Daughter"/>
                <a:cs typeface="Architects Daughter"/>
                <a:sym typeface="Architects Daughter"/>
              </a:endParaRPr>
            </a:p>
          </p:txBody>
        </p:sp>
      </p:grpSp>
      <p:sp>
        <p:nvSpPr>
          <p:cNvPr id="1747" name="Google Shape;1747;p51"/>
          <p:cNvSpPr/>
          <p:nvPr/>
        </p:nvSpPr>
        <p:spPr>
          <a:xfrm>
            <a:off x="5538800" y="3486150"/>
            <a:ext cx="1131300" cy="909600"/>
          </a:xfrm>
          <a:prstGeom prst="wedgeEllipseCallout">
            <a:avLst>
              <a:gd fmla="val -55052" name="adj1"/>
              <a:gd fmla="val -27485"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1"/>
          <p:cNvSpPr txBox="1"/>
          <p:nvPr/>
        </p:nvSpPr>
        <p:spPr>
          <a:xfrm>
            <a:off x="5618515" y="3604353"/>
            <a:ext cx="955500" cy="6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Architects Daughter"/>
                <a:ea typeface="Architects Daughter"/>
                <a:cs typeface="Architects Daughter"/>
                <a:sym typeface="Architects Daughter"/>
              </a:rPr>
              <a:t>Not enough</a:t>
            </a:r>
            <a:r>
              <a:rPr lang="en" sz="1700">
                <a:latin typeface="Architects Daughter"/>
                <a:ea typeface="Architects Daughter"/>
                <a:cs typeface="Architects Daughter"/>
                <a:sym typeface="Architects Daughter"/>
              </a:rPr>
              <a:t> DATA</a:t>
            </a:r>
            <a:endParaRPr sz="1700">
              <a:latin typeface="Architects Daughter"/>
              <a:ea typeface="Architects Daughter"/>
              <a:cs typeface="Architects Daughter"/>
              <a:sym typeface="Architects Daughter"/>
            </a:endParaRPr>
          </a:p>
        </p:txBody>
      </p:sp>
      <p:sp>
        <p:nvSpPr>
          <p:cNvPr id="1749" name="Google Shape;1749;p51"/>
          <p:cNvSpPr/>
          <p:nvPr/>
        </p:nvSpPr>
        <p:spPr>
          <a:xfrm>
            <a:off x="6674600" y="2757975"/>
            <a:ext cx="1131300" cy="828300"/>
          </a:xfrm>
          <a:prstGeom prst="wedgeEllipseCallout">
            <a:avLst>
              <a:gd fmla="val 52552" name="adj1"/>
              <a:gd fmla="val 34115"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1"/>
          <p:cNvSpPr txBox="1"/>
          <p:nvPr/>
        </p:nvSpPr>
        <p:spPr>
          <a:xfrm>
            <a:off x="6558535" y="2806762"/>
            <a:ext cx="1376700" cy="6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Architects Daughter"/>
                <a:ea typeface="Architects Daughter"/>
                <a:cs typeface="Architects Daughter"/>
                <a:sym typeface="Architects Daughter"/>
              </a:rPr>
              <a:t>BAD</a:t>
            </a:r>
            <a:r>
              <a:rPr lang="en" sz="2000">
                <a:latin typeface="Architects Daughter"/>
                <a:ea typeface="Architects Daughter"/>
                <a:cs typeface="Architects Daughter"/>
                <a:sym typeface="Architects Daughter"/>
              </a:rPr>
              <a:t> </a:t>
            </a:r>
            <a:r>
              <a:rPr lang="en" sz="1700">
                <a:latin typeface="Architects Daughter"/>
                <a:ea typeface="Architects Daughter"/>
                <a:cs typeface="Architects Daughter"/>
                <a:sym typeface="Architects Daughter"/>
              </a:rPr>
              <a:t>Network</a:t>
            </a:r>
            <a:endParaRPr sz="1700">
              <a:latin typeface="Architects Daughter"/>
              <a:ea typeface="Architects Daughter"/>
              <a:cs typeface="Architects Daughter"/>
              <a:sym typeface="Architects Daught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grpSp>
        <p:nvGrpSpPr>
          <p:cNvPr id="1755" name="Google Shape;1755;p52"/>
          <p:cNvGrpSpPr/>
          <p:nvPr/>
        </p:nvGrpSpPr>
        <p:grpSpPr>
          <a:xfrm>
            <a:off x="1009043" y="3435521"/>
            <a:ext cx="2979900" cy="931757"/>
            <a:chOff x="3750618" y="3941521"/>
            <a:chExt cx="2979900" cy="931757"/>
          </a:xfrm>
        </p:grpSpPr>
        <p:pic>
          <p:nvPicPr>
            <p:cNvPr id="1756" name="Google Shape;1756;p52"/>
            <p:cNvPicPr preferRelativeResize="0"/>
            <p:nvPr/>
          </p:nvPicPr>
          <p:blipFill>
            <a:blip r:embed="rId3">
              <a:alphaModFix/>
            </a:blip>
            <a:stretch>
              <a:fillRect/>
            </a:stretch>
          </p:blipFill>
          <p:spPr>
            <a:xfrm>
              <a:off x="6493818" y="3941521"/>
              <a:ext cx="236700" cy="245957"/>
            </a:xfrm>
            <a:prstGeom prst="rect">
              <a:avLst/>
            </a:prstGeom>
            <a:noFill/>
            <a:ln>
              <a:noFill/>
            </a:ln>
          </p:spPr>
        </p:pic>
        <p:pic>
          <p:nvPicPr>
            <p:cNvPr id="1757" name="Google Shape;1757;p52"/>
            <p:cNvPicPr preferRelativeResize="0"/>
            <p:nvPr/>
          </p:nvPicPr>
          <p:blipFill>
            <a:blip r:embed="rId3">
              <a:alphaModFix/>
            </a:blip>
            <a:stretch>
              <a:fillRect/>
            </a:stretch>
          </p:blipFill>
          <p:spPr>
            <a:xfrm>
              <a:off x="6417618" y="4017721"/>
              <a:ext cx="236700" cy="245957"/>
            </a:xfrm>
            <a:prstGeom prst="rect">
              <a:avLst/>
            </a:prstGeom>
            <a:noFill/>
            <a:ln>
              <a:noFill/>
            </a:ln>
          </p:spPr>
        </p:pic>
        <p:pic>
          <p:nvPicPr>
            <p:cNvPr id="1758" name="Google Shape;1758;p52"/>
            <p:cNvPicPr preferRelativeResize="0"/>
            <p:nvPr/>
          </p:nvPicPr>
          <p:blipFill>
            <a:blip r:embed="rId3">
              <a:alphaModFix/>
            </a:blip>
            <a:stretch>
              <a:fillRect/>
            </a:stretch>
          </p:blipFill>
          <p:spPr>
            <a:xfrm>
              <a:off x="6341418" y="4093921"/>
              <a:ext cx="236700" cy="245957"/>
            </a:xfrm>
            <a:prstGeom prst="rect">
              <a:avLst/>
            </a:prstGeom>
            <a:noFill/>
            <a:ln>
              <a:noFill/>
            </a:ln>
          </p:spPr>
        </p:pic>
        <p:pic>
          <p:nvPicPr>
            <p:cNvPr id="1759" name="Google Shape;1759;p52"/>
            <p:cNvPicPr preferRelativeResize="0"/>
            <p:nvPr/>
          </p:nvPicPr>
          <p:blipFill>
            <a:blip r:embed="rId3">
              <a:alphaModFix/>
            </a:blip>
            <a:stretch>
              <a:fillRect/>
            </a:stretch>
          </p:blipFill>
          <p:spPr>
            <a:xfrm>
              <a:off x="6265218" y="4170121"/>
              <a:ext cx="236700" cy="245957"/>
            </a:xfrm>
            <a:prstGeom prst="rect">
              <a:avLst/>
            </a:prstGeom>
            <a:noFill/>
            <a:ln>
              <a:noFill/>
            </a:ln>
          </p:spPr>
        </p:pic>
        <p:pic>
          <p:nvPicPr>
            <p:cNvPr id="1760" name="Google Shape;1760;p52"/>
            <p:cNvPicPr preferRelativeResize="0"/>
            <p:nvPr/>
          </p:nvPicPr>
          <p:blipFill>
            <a:blip r:embed="rId3">
              <a:alphaModFix/>
            </a:blip>
            <a:stretch>
              <a:fillRect/>
            </a:stretch>
          </p:blipFill>
          <p:spPr>
            <a:xfrm>
              <a:off x="6189018" y="4246321"/>
              <a:ext cx="236700" cy="245957"/>
            </a:xfrm>
            <a:prstGeom prst="rect">
              <a:avLst/>
            </a:prstGeom>
            <a:noFill/>
            <a:ln>
              <a:noFill/>
            </a:ln>
          </p:spPr>
        </p:pic>
        <p:pic>
          <p:nvPicPr>
            <p:cNvPr id="1761" name="Google Shape;1761;p52"/>
            <p:cNvPicPr preferRelativeResize="0"/>
            <p:nvPr/>
          </p:nvPicPr>
          <p:blipFill>
            <a:blip r:embed="rId3">
              <a:alphaModFix/>
            </a:blip>
            <a:stretch>
              <a:fillRect/>
            </a:stretch>
          </p:blipFill>
          <p:spPr>
            <a:xfrm>
              <a:off x="6112818" y="4322521"/>
              <a:ext cx="236700" cy="245957"/>
            </a:xfrm>
            <a:prstGeom prst="rect">
              <a:avLst/>
            </a:prstGeom>
            <a:noFill/>
            <a:ln>
              <a:noFill/>
            </a:ln>
          </p:spPr>
        </p:pic>
        <p:pic>
          <p:nvPicPr>
            <p:cNvPr id="1762" name="Google Shape;1762;p52"/>
            <p:cNvPicPr preferRelativeResize="0"/>
            <p:nvPr/>
          </p:nvPicPr>
          <p:blipFill>
            <a:blip r:embed="rId3">
              <a:alphaModFix/>
            </a:blip>
            <a:stretch>
              <a:fillRect/>
            </a:stretch>
          </p:blipFill>
          <p:spPr>
            <a:xfrm>
              <a:off x="6036618" y="4398721"/>
              <a:ext cx="236700" cy="245957"/>
            </a:xfrm>
            <a:prstGeom prst="rect">
              <a:avLst/>
            </a:prstGeom>
            <a:noFill/>
            <a:ln>
              <a:noFill/>
            </a:ln>
          </p:spPr>
        </p:pic>
        <p:grpSp>
          <p:nvGrpSpPr>
            <p:cNvPr id="1763" name="Google Shape;1763;p52"/>
            <p:cNvGrpSpPr/>
            <p:nvPr/>
          </p:nvGrpSpPr>
          <p:grpSpPr>
            <a:xfrm>
              <a:off x="3903018" y="4474921"/>
              <a:ext cx="2294100" cy="245957"/>
              <a:chOff x="3979218" y="4332046"/>
              <a:chExt cx="2294100" cy="245957"/>
            </a:xfrm>
          </p:grpSpPr>
          <p:pic>
            <p:nvPicPr>
              <p:cNvPr id="1764" name="Google Shape;1764;p52"/>
              <p:cNvPicPr preferRelativeResize="0"/>
              <p:nvPr/>
            </p:nvPicPr>
            <p:blipFill>
              <a:blip r:embed="rId3">
                <a:alphaModFix/>
              </a:blip>
              <a:stretch>
                <a:fillRect/>
              </a:stretch>
            </p:blipFill>
            <p:spPr>
              <a:xfrm>
                <a:off x="3979218" y="4332046"/>
                <a:ext cx="236700" cy="245957"/>
              </a:xfrm>
              <a:prstGeom prst="rect">
                <a:avLst/>
              </a:prstGeom>
              <a:noFill/>
              <a:ln>
                <a:noFill/>
              </a:ln>
            </p:spPr>
          </p:pic>
          <p:pic>
            <p:nvPicPr>
              <p:cNvPr id="1765" name="Google Shape;1765;p52"/>
              <p:cNvPicPr preferRelativeResize="0"/>
              <p:nvPr/>
            </p:nvPicPr>
            <p:blipFill>
              <a:blip r:embed="rId3">
                <a:alphaModFix/>
              </a:blip>
              <a:stretch>
                <a:fillRect/>
              </a:stretch>
            </p:blipFill>
            <p:spPr>
              <a:xfrm>
                <a:off x="4207818" y="4332046"/>
                <a:ext cx="236700" cy="245957"/>
              </a:xfrm>
              <a:prstGeom prst="rect">
                <a:avLst/>
              </a:prstGeom>
              <a:noFill/>
              <a:ln>
                <a:noFill/>
              </a:ln>
            </p:spPr>
          </p:pic>
          <p:pic>
            <p:nvPicPr>
              <p:cNvPr id="1766" name="Google Shape;1766;p52"/>
              <p:cNvPicPr preferRelativeResize="0"/>
              <p:nvPr/>
            </p:nvPicPr>
            <p:blipFill>
              <a:blip r:embed="rId3">
                <a:alphaModFix/>
              </a:blip>
              <a:stretch>
                <a:fillRect/>
              </a:stretch>
            </p:blipFill>
            <p:spPr>
              <a:xfrm>
                <a:off x="4436418" y="4332046"/>
                <a:ext cx="236700" cy="245957"/>
              </a:xfrm>
              <a:prstGeom prst="rect">
                <a:avLst/>
              </a:prstGeom>
              <a:noFill/>
              <a:ln>
                <a:noFill/>
              </a:ln>
            </p:spPr>
          </p:pic>
          <p:pic>
            <p:nvPicPr>
              <p:cNvPr id="1767" name="Google Shape;1767;p52"/>
              <p:cNvPicPr preferRelativeResize="0"/>
              <p:nvPr/>
            </p:nvPicPr>
            <p:blipFill>
              <a:blip r:embed="rId3">
                <a:alphaModFix/>
              </a:blip>
              <a:stretch>
                <a:fillRect/>
              </a:stretch>
            </p:blipFill>
            <p:spPr>
              <a:xfrm>
                <a:off x="4665018" y="4332046"/>
                <a:ext cx="236700" cy="245957"/>
              </a:xfrm>
              <a:prstGeom prst="rect">
                <a:avLst/>
              </a:prstGeom>
              <a:noFill/>
              <a:ln>
                <a:noFill/>
              </a:ln>
            </p:spPr>
          </p:pic>
          <p:pic>
            <p:nvPicPr>
              <p:cNvPr id="1768" name="Google Shape;1768;p52"/>
              <p:cNvPicPr preferRelativeResize="0"/>
              <p:nvPr/>
            </p:nvPicPr>
            <p:blipFill>
              <a:blip r:embed="rId3">
                <a:alphaModFix/>
              </a:blip>
              <a:stretch>
                <a:fillRect/>
              </a:stretch>
            </p:blipFill>
            <p:spPr>
              <a:xfrm>
                <a:off x="4893618" y="4332046"/>
                <a:ext cx="236700" cy="245957"/>
              </a:xfrm>
              <a:prstGeom prst="rect">
                <a:avLst/>
              </a:prstGeom>
              <a:noFill/>
              <a:ln>
                <a:noFill/>
              </a:ln>
            </p:spPr>
          </p:pic>
          <p:pic>
            <p:nvPicPr>
              <p:cNvPr id="1769" name="Google Shape;1769;p52"/>
              <p:cNvPicPr preferRelativeResize="0"/>
              <p:nvPr/>
            </p:nvPicPr>
            <p:blipFill>
              <a:blip r:embed="rId3">
                <a:alphaModFix/>
              </a:blip>
              <a:stretch>
                <a:fillRect/>
              </a:stretch>
            </p:blipFill>
            <p:spPr>
              <a:xfrm>
                <a:off x="5122218" y="4332046"/>
                <a:ext cx="236700" cy="245957"/>
              </a:xfrm>
              <a:prstGeom prst="rect">
                <a:avLst/>
              </a:prstGeom>
              <a:noFill/>
              <a:ln>
                <a:noFill/>
              </a:ln>
            </p:spPr>
          </p:pic>
          <p:pic>
            <p:nvPicPr>
              <p:cNvPr id="1770" name="Google Shape;1770;p52"/>
              <p:cNvPicPr preferRelativeResize="0"/>
              <p:nvPr/>
            </p:nvPicPr>
            <p:blipFill>
              <a:blip r:embed="rId3">
                <a:alphaModFix/>
              </a:blip>
              <a:stretch>
                <a:fillRect/>
              </a:stretch>
            </p:blipFill>
            <p:spPr>
              <a:xfrm>
                <a:off x="5350818" y="4332046"/>
                <a:ext cx="236700" cy="245957"/>
              </a:xfrm>
              <a:prstGeom prst="rect">
                <a:avLst/>
              </a:prstGeom>
              <a:noFill/>
              <a:ln>
                <a:noFill/>
              </a:ln>
            </p:spPr>
          </p:pic>
          <p:pic>
            <p:nvPicPr>
              <p:cNvPr id="1771" name="Google Shape;1771;p52"/>
              <p:cNvPicPr preferRelativeResize="0"/>
              <p:nvPr/>
            </p:nvPicPr>
            <p:blipFill>
              <a:blip r:embed="rId3">
                <a:alphaModFix/>
              </a:blip>
              <a:stretch>
                <a:fillRect/>
              </a:stretch>
            </p:blipFill>
            <p:spPr>
              <a:xfrm>
                <a:off x="5579418" y="4332046"/>
                <a:ext cx="236700" cy="245957"/>
              </a:xfrm>
              <a:prstGeom prst="rect">
                <a:avLst/>
              </a:prstGeom>
              <a:noFill/>
              <a:ln>
                <a:noFill/>
              </a:ln>
            </p:spPr>
          </p:pic>
          <p:pic>
            <p:nvPicPr>
              <p:cNvPr id="1772" name="Google Shape;1772;p52"/>
              <p:cNvPicPr preferRelativeResize="0"/>
              <p:nvPr/>
            </p:nvPicPr>
            <p:blipFill>
              <a:blip r:embed="rId3">
                <a:alphaModFix/>
              </a:blip>
              <a:stretch>
                <a:fillRect/>
              </a:stretch>
            </p:blipFill>
            <p:spPr>
              <a:xfrm>
                <a:off x="5808018" y="4332046"/>
                <a:ext cx="236700" cy="245957"/>
              </a:xfrm>
              <a:prstGeom prst="rect">
                <a:avLst/>
              </a:prstGeom>
              <a:noFill/>
              <a:ln>
                <a:noFill/>
              </a:ln>
            </p:spPr>
          </p:pic>
          <p:pic>
            <p:nvPicPr>
              <p:cNvPr id="1773" name="Google Shape;1773;p52"/>
              <p:cNvPicPr preferRelativeResize="0"/>
              <p:nvPr/>
            </p:nvPicPr>
            <p:blipFill>
              <a:blip r:embed="rId3">
                <a:alphaModFix/>
              </a:blip>
              <a:stretch>
                <a:fillRect/>
              </a:stretch>
            </p:blipFill>
            <p:spPr>
              <a:xfrm>
                <a:off x="6036618" y="4332046"/>
                <a:ext cx="236700" cy="245957"/>
              </a:xfrm>
              <a:prstGeom prst="rect">
                <a:avLst/>
              </a:prstGeom>
              <a:noFill/>
              <a:ln>
                <a:noFill/>
              </a:ln>
            </p:spPr>
          </p:pic>
        </p:grpSp>
        <p:grpSp>
          <p:nvGrpSpPr>
            <p:cNvPr id="1774" name="Google Shape;1774;p52"/>
            <p:cNvGrpSpPr/>
            <p:nvPr/>
          </p:nvGrpSpPr>
          <p:grpSpPr>
            <a:xfrm>
              <a:off x="3826818" y="4551121"/>
              <a:ext cx="2294100" cy="245957"/>
              <a:chOff x="3979218" y="4332046"/>
              <a:chExt cx="2294100" cy="245957"/>
            </a:xfrm>
          </p:grpSpPr>
          <p:pic>
            <p:nvPicPr>
              <p:cNvPr id="1775" name="Google Shape;1775;p52"/>
              <p:cNvPicPr preferRelativeResize="0"/>
              <p:nvPr/>
            </p:nvPicPr>
            <p:blipFill>
              <a:blip r:embed="rId3">
                <a:alphaModFix/>
              </a:blip>
              <a:stretch>
                <a:fillRect/>
              </a:stretch>
            </p:blipFill>
            <p:spPr>
              <a:xfrm>
                <a:off x="3979218" y="4332046"/>
                <a:ext cx="236700" cy="245957"/>
              </a:xfrm>
              <a:prstGeom prst="rect">
                <a:avLst/>
              </a:prstGeom>
              <a:noFill/>
              <a:ln>
                <a:noFill/>
              </a:ln>
            </p:spPr>
          </p:pic>
          <p:pic>
            <p:nvPicPr>
              <p:cNvPr id="1776" name="Google Shape;1776;p52"/>
              <p:cNvPicPr preferRelativeResize="0"/>
              <p:nvPr/>
            </p:nvPicPr>
            <p:blipFill>
              <a:blip r:embed="rId3">
                <a:alphaModFix/>
              </a:blip>
              <a:stretch>
                <a:fillRect/>
              </a:stretch>
            </p:blipFill>
            <p:spPr>
              <a:xfrm>
                <a:off x="4207818" y="4332046"/>
                <a:ext cx="236700" cy="245957"/>
              </a:xfrm>
              <a:prstGeom prst="rect">
                <a:avLst/>
              </a:prstGeom>
              <a:noFill/>
              <a:ln>
                <a:noFill/>
              </a:ln>
            </p:spPr>
          </p:pic>
          <p:pic>
            <p:nvPicPr>
              <p:cNvPr id="1777" name="Google Shape;1777;p52"/>
              <p:cNvPicPr preferRelativeResize="0"/>
              <p:nvPr/>
            </p:nvPicPr>
            <p:blipFill>
              <a:blip r:embed="rId3">
                <a:alphaModFix/>
              </a:blip>
              <a:stretch>
                <a:fillRect/>
              </a:stretch>
            </p:blipFill>
            <p:spPr>
              <a:xfrm>
                <a:off x="4436418" y="4332046"/>
                <a:ext cx="236700" cy="245957"/>
              </a:xfrm>
              <a:prstGeom prst="rect">
                <a:avLst/>
              </a:prstGeom>
              <a:noFill/>
              <a:ln>
                <a:noFill/>
              </a:ln>
            </p:spPr>
          </p:pic>
          <p:pic>
            <p:nvPicPr>
              <p:cNvPr id="1778" name="Google Shape;1778;p52"/>
              <p:cNvPicPr preferRelativeResize="0"/>
              <p:nvPr/>
            </p:nvPicPr>
            <p:blipFill>
              <a:blip r:embed="rId3">
                <a:alphaModFix/>
              </a:blip>
              <a:stretch>
                <a:fillRect/>
              </a:stretch>
            </p:blipFill>
            <p:spPr>
              <a:xfrm>
                <a:off x="4665018" y="4332046"/>
                <a:ext cx="236700" cy="245957"/>
              </a:xfrm>
              <a:prstGeom prst="rect">
                <a:avLst/>
              </a:prstGeom>
              <a:noFill/>
              <a:ln>
                <a:noFill/>
              </a:ln>
            </p:spPr>
          </p:pic>
          <p:pic>
            <p:nvPicPr>
              <p:cNvPr id="1779" name="Google Shape;1779;p52"/>
              <p:cNvPicPr preferRelativeResize="0"/>
              <p:nvPr/>
            </p:nvPicPr>
            <p:blipFill>
              <a:blip r:embed="rId3">
                <a:alphaModFix/>
              </a:blip>
              <a:stretch>
                <a:fillRect/>
              </a:stretch>
            </p:blipFill>
            <p:spPr>
              <a:xfrm>
                <a:off x="4893618" y="4332046"/>
                <a:ext cx="236700" cy="245957"/>
              </a:xfrm>
              <a:prstGeom prst="rect">
                <a:avLst/>
              </a:prstGeom>
              <a:noFill/>
              <a:ln>
                <a:noFill/>
              </a:ln>
            </p:spPr>
          </p:pic>
          <p:pic>
            <p:nvPicPr>
              <p:cNvPr id="1780" name="Google Shape;1780;p52"/>
              <p:cNvPicPr preferRelativeResize="0"/>
              <p:nvPr/>
            </p:nvPicPr>
            <p:blipFill>
              <a:blip r:embed="rId3">
                <a:alphaModFix/>
              </a:blip>
              <a:stretch>
                <a:fillRect/>
              </a:stretch>
            </p:blipFill>
            <p:spPr>
              <a:xfrm>
                <a:off x="5122218" y="4332046"/>
                <a:ext cx="236700" cy="245957"/>
              </a:xfrm>
              <a:prstGeom prst="rect">
                <a:avLst/>
              </a:prstGeom>
              <a:noFill/>
              <a:ln>
                <a:noFill/>
              </a:ln>
            </p:spPr>
          </p:pic>
          <p:pic>
            <p:nvPicPr>
              <p:cNvPr id="1781" name="Google Shape;1781;p52"/>
              <p:cNvPicPr preferRelativeResize="0"/>
              <p:nvPr/>
            </p:nvPicPr>
            <p:blipFill>
              <a:blip r:embed="rId3">
                <a:alphaModFix/>
              </a:blip>
              <a:stretch>
                <a:fillRect/>
              </a:stretch>
            </p:blipFill>
            <p:spPr>
              <a:xfrm>
                <a:off x="5350818" y="4332046"/>
                <a:ext cx="236700" cy="245957"/>
              </a:xfrm>
              <a:prstGeom prst="rect">
                <a:avLst/>
              </a:prstGeom>
              <a:noFill/>
              <a:ln>
                <a:noFill/>
              </a:ln>
            </p:spPr>
          </p:pic>
          <p:pic>
            <p:nvPicPr>
              <p:cNvPr id="1782" name="Google Shape;1782;p52"/>
              <p:cNvPicPr preferRelativeResize="0"/>
              <p:nvPr/>
            </p:nvPicPr>
            <p:blipFill>
              <a:blip r:embed="rId3">
                <a:alphaModFix/>
              </a:blip>
              <a:stretch>
                <a:fillRect/>
              </a:stretch>
            </p:blipFill>
            <p:spPr>
              <a:xfrm>
                <a:off x="5579418" y="4332046"/>
                <a:ext cx="236700" cy="245957"/>
              </a:xfrm>
              <a:prstGeom prst="rect">
                <a:avLst/>
              </a:prstGeom>
              <a:noFill/>
              <a:ln>
                <a:noFill/>
              </a:ln>
            </p:spPr>
          </p:pic>
          <p:pic>
            <p:nvPicPr>
              <p:cNvPr id="1783" name="Google Shape;1783;p52"/>
              <p:cNvPicPr preferRelativeResize="0"/>
              <p:nvPr/>
            </p:nvPicPr>
            <p:blipFill>
              <a:blip r:embed="rId3">
                <a:alphaModFix/>
              </a:blip>
              <a:stretch>
                <a:fillRect/>
              </a:stretch>
            </p:blipFill>
            <p:spPr>
              <a:xfrm>
                <a:off x="5808018" y="4332046"/>
                <a:ext cx="236700" cy="245957"/>
              </a:xfrm>
              <a:prstGeom prst="rect">
                <a:avLst/>
              </a:prstGeom>
              <a:noFill/>
              <a:ln>
                <a:noFill/>
              </a:ln>
            </p:spPr>
          </p:pic>
          <p:pic>
            <p:nvPicPr>
              <p:cNvPr id="1784" name="Google Shape;1784;p52"/>
              <p:cNvPicPr preferRelativeResize="0"/>
              <p:nvPr/>
            </p:nvPicPr>
            <p:blipFill>
              <a:blip r:embed="rId3">
                <a:alphaModFix/>
              </a:blip>
              <a:stretch>
                <a:fillRect/>
              </a:stretch>
            </p:blipFill>
            <p:spPr>
              <a:xfrm>
                <a:off x="6036618" y="4332046"/>
                <a:ext cx="236700" cy="245957"/>
              </a:xfrm>
              <a:prstGeom prst="rect">
                <a:avLst/>
              </a:prstGeom>
              <a:noFill/>
              <a:ln>
                <a:noFill/>
              </a:ln>
            </p:spPr>
          </p:pic>
        </p:grpSp>
        <p:grpSp>
          <p:nvGrpSpPr>
            <p:cNvPr id="1785" name="Google Shape;1785;p52"/>
            <p:cNvGrpSpPr/>
            <p:nvPr/>
          </p:nvGrpSpPr>
          <p:grpSpPr>
            <a:xfrm>
              <a:off x="3750618" y="4627321"/>
              <a:ext cx="2294100" cy="245957"/>
              <a:chOff x="3979218" y="4332046"/>
              <a:chExt cx="2294100" cy="245957"/>
            </a:xfrm>
          </p:grpSpPr>
          <p:pic>
            <p:nvPicPr>
              <p:cNvPr id="1786" name="Google Shape;1786;p52"/>
              <p:cNvPicPr preferRelativeResize="0"/>
              <p:nvPr/>
            </p:nvPicPr>
            <p:blipFill>
              <a:blip r:embed="rId3">
                <a:alphaModFix/>
              </a:blip>
              <a:stretch>
                <a:fillRect/>
              </a:stretch>
            </p:blipFill>
            <p:spPr>
              <a:xfrm>
                <a:off x="3979218" y="4332046"/>
                <a:ext cx="236700" cy="245957"/>
              </a:xfrm>
              <a:prstGeom prst="rect">
                <a:avLst/>
              </a:prstGeom>
              <a:noFill/>
              <a:ln>
                <a:noFill/>
              </a:ln>
            </p:spPr>
          </p:pic>
          <p:pic>
            <p:nvPicPr>
              <p:cNvPr id="1787" name="Google Shape;1787;p52"/>
              <p:cNvPicPr preferRelativeResize="0"/>
              <p:nvPr/>
            </p:nvPicPr>
            <p:blipFill>
              <a:blip r:embed="rId3">
                <a:alphaModFix/>
              </a:blip>
              <a:stretch>
                <a:fillRect/>
              </a:stretch>
            </p:blipFill>
            <p:spPr>
              <a:xfrm>
                <a:off x="4207818" y="4332046"/>
                <a:ext cx="236700" cy="245957"/>
              </a:xfrm>
              <a:prstGeom prst="rect">
                <a:avLst/>
              </a:prstGeom>
              <a:noFill/>
              <a:ln>
                <a:noFill/>
              </a:ln>
            </p:spPr>
          </p:pic>
          <p:pic>
            <p:nvPicPr>
              <p:cNvPr id="1788" name="Google Shape;1788;p52"/>
              <p:cNvPicPr preferRelativeResize="0"/>
              <p:nvPr/>
            </p:nvPicPr>
            <p:blipFill>
              <a:blip r:embed="rId3">
                <a:alphaModFix/>
              </a:blip>
              <a:stretch>
                <a:fillRect/>
              </a:stretch>
            </p:blipFill>
            <p:spPr>
              <a:xfrm>
                <a:off x="4436418" y="4332046"/>
                <a:ext cx="236700" cy="245957"/>
              </a:xfrm>
              <a:prstGeom prst="rect">
                <a:avLst/>
              </a:prstGeom>
              <a:noFill/>
              <a:ln>
                <a:noFill/>
              </a:ln>
            </p:spPr>
          </p:pic>
          <p:pic>
            <p:nvPicPr>
              <p:cNvPr id="1789" name="Google Shape;1789;p52"/>
              <p:cNvPicPr preferRelativeResize="0"/>
              <p:nvPr/>
            </p:nvPicPr>
            <p:blipFill>
              <a:blip r:embed="rId3">
                <a:alphaModFix/>
              </a:blip>
              <a:stretch>
                <a:fillRect/>
              </a:stretch>
            </p:blipFill>
            <p:spPr>
              <a:xfrm>
                <a:off x="4665018" y="4332046"/>
                <a:ext cx="236700" cy="245957"/>
              </a:xfrm>
              <a:prstGeom prst="rect">
                <a:avLst/>
              </a:prstGeom>
              <a:noFill/>
              <a:ln>
                <a:noFill/>
              </a:ln>
            </p:spPr>
          </p:pic>
          <p:pic>
            <p:nvPicPr>
              <p:cNvPr id="1790" name="Google Shape;1790;p52"/>
              <p:cNvPicPr preferRelativeResize="0"/>
              <p:nvPr/>
            </p:nvPicPr>
            <p:blipFill>
              <a:blip r:embed="rId3">
                <a:alphaModFix/>
              </a:blip>
              <a:stretch>
                <a:fillRect/>
              </a:stretch>
            </p:blipFill>
            <p:spPr>
              <a:xfrm>
                <a:off x="4893618" y="4332046"/>
                <a:ext cx="236700" cy="245957"/>
              </a:xfrm>
              <a:prstGeom prst="rect">
                <a:avLst/>
              </a:prstGeom>
              <a:noFill/>
              <a:ln>
                <a:noFill/>
              </a:ln>
            </p:spPr>
          </p:pic>
          <p:pic>
            <p:nvPicPr>
              <p:cNvPr id="1791" name="Google Shape;1791;p52"/>
              <p:cNvPicPr preferRelativeResize="0"/>
              <p:nvPr/>
            </p:nvPicPr>
            <p:blipFill>
              <a:blip r:embed="rId3">
                <a:alphaModFix/>
              </a:blip>
              <a:stretch>
                <a:fillRect/>
              </a:stretch>
            </p:blipFill>
            <p:spPr>
              <a:xfrm>
                <a:off x="5122218" y="4332046"/>
                <a:ext cx="236700" cy="245957"/>
              </a:xfrm>
              <a:prstGeom prst="rect">
                <a:avLst/>
              </a:prstGeom>
              <a:noFill/>
              <a:ln>
                <a:noFill/>
              </a:ln>
            </p:spPr>
          </p:pic>
          <p:pic>
            <p:nvPicPr>
              <p:cNvPr id="1792" name="Google Shape;1792;p52"/>
              <p:cNvPicPr preferRelativeResize="0"/>
              <p:nvPr/>
            </p:nvPicPr>
            <p:blipFill>
              <a:blip r:embed="rId3">
                <a:alphaModFix/>
              </a:blip>
              <a:stretch>
                <a:fillRect/>
              </a:stretch>
            </p:blipFill>
            <p:spPr>
              <a:xfrm>
                <a:off x="5350818" y="4332046"/>
                <a:ext cx="236700" cy="245957"/>
              </a:xfrm>
              <a:prstGeom prst="rect">
                <a:avLst/>
              </a:prstGeom>
              <a:noFill/>
              <a:ln>
                <a:noFill/>
              </a:ln>
            </p:spPr>
          </p:pic>
          <p:pic>
            <p:nvPicPr>
              <p:cNvPr id="1793" name="Google Shape;1793;p52"/>
              <p:cNvPicPr preferRelativeResize="0"/>
              <p:nvPr/>
            </p:nvPicPr>
            <p:blipFill>
              <a:blip r:embed="rId3">
                <a:alphaModFix/>
              </a:blip>
              <a:stretch>
                <a:fillRect/>
              </a:stretch>
            </p:blipFill>
            <p:spPr>
              <a:xfrm>
                <a:off x="5579418" y="4332046"/>
                <a:ext cx="236700" cy="245957"/>
              </a:xfrm>
              <a:prstGeom prst="rect">
                <a:avLst/>
              </a:prstGeom>
              <a:noFill/>
              <a:ln>
                <a:noFill/>
              </a:ln>
            </p:spPr>
          </p:pic>
          <p:pic>
            <p:nvPicPr>
              <p:cNvPr id="1794" name="Google Shape;1794;p52"/>
              <p:cNvPicPr preferRelativeResize="0"/>
              <p:nvPr/>
            </p:nvPicPr>
            <p:blipFill>
              <a:blip r:embed="rId3">
                <a:alphaModFix/>
              </a:blip>
              <a:stretch>
                <a:fillRect/>
              </a:stretch>
            </p:blipFill>
            <p:spPr>
              <a:xfrm>
                <a:off x="5808018" y="4332046"/>
                <a:ext cx="236700" cy="245957"/>
              </a:xfrm>
              <a:prstGeom prst="rect">
                <a:avLst/>
              </a:prstGeom>
              <a:noFill/>
              <a:ln>
                <a:noFill/>
              </a:ln>
            </p:spPr>
          </p:pic>
          <p:pic>
            <p:nvPicPr>
              <p:cNvPr id="1795" name="Google Shape;1795;p52"/>
              <p:cNvPicPr preferRelativeResize="0"/>
              <p:nvPr/>
            </p:nvPicPr>
            <p:blipFill>
              <a:blip r:embed="rId3">
                <a:alphaModFix/>
              </a:blip>
              <a:stretch>
                <a:fillRect/>
              </a:stretch>
            </p:blipFill>
            <p:spPr>
              <a:xfrm>
                <a:off x="6036618" y="4332046"/>
                <a:ext cx="236700" cy="245957"/>
              </a:xfrm>
              <a:prstGeom prst="rect">
                <a:avLst/>
              </a:prstGeom>
              <a:noFill/>
              <a:ln>
                <a:noFill/>
              </a:ln>
            </p:spPr>
          </p:pic>
        </p:grpSp>
      </p:grpSp>
      <p:grpSp>
        <p:nvGrpSpPr>
          <p:cNvPr id="1796" name="Google Shape;1796;p52"/>
          <p:cNvGrpSpPr/>
          <p:nvPr/>
        </p:nvGrpSpPr>
        <p:grpSpPr>
          <a:xfrm>
            <a:off x="1694843" y="3216446"/>
            <a:ext cx="2294100" cy="245957"/>
            <a:chOff x="3979218" y="4332046"/>
            <a:chExt cx="2294100" cy="245957"/>
          </a:xfrm>
        </p:grpSpPr>
        <p:pic>
          <p:nvPicPr>
            <p:cNvPr id="1797" name="Google Shape;1797;p52"/>
            <p:cNvPicPr preferRelativeResize="0"/>
            <p:nvPr/>
          </p:nvPicPr>
          <p:blipFill>
            <a:blip r:embed="rId3">
              <a:alphaModFix/>
            </a:blip>
            <a:stretch>
              <a:fillRect/>
            </a:stretch>
          </p:blipFill>
          <p:spPr>
            <a:xfrm>
              <a:off x="3979218" y="4332046"/>
              <a:ext cx="236700" cy="245957"/>
            </a:xfrm>
            <a:prstGeom prst="rect">
              <a:avLst/>
            </a:prstGeom>
            <a:noFill/>
            <a:ln>
              <a:noFill/>
            </a:ln>
          </p:spPr>
        </p:pic>
        <p:pic>
          <p:nvPicPr>
            <p:cNvPr id="1798" name="Google Shape;1798;p52"/>
            <p:cNvPicPr preferRelativeResize="0"/>
            <p:nvPr/>
          </p:nvPicPr>
          <p:blipFill>
            <a:blip r:embed="rId3">
              <a:alphaModFix/>
            </a:blip>
            <a:stretch>
              <a:fillRect/>
            </a:stretch>
          </p:blipFill>
          <p:spPr>
            <a:xfrm>
              <a:off x="4207818" y="4332046"/>
              <a:ext cx="236700" cy="245957"/>
            </a:xfrm>
            <a:prstGeom prst="rect">
              <a:avLst/>
            </a:prstGeom>
            <a:noFill/>
            <a:ln>
              <a:noFill/>
            </a:ln>
          </p:spPr>
        </p:pic>
        <p:pic>
          <p:nvPicPr>
            <p:cNvPr id="1799" name="Google Shape;1799;p52"/>
            <p:cNvPicPr preferRelativeResize="0"/>
            <p:nvPr/>
          </p:nvPicPr>
          <p:blipFill>
            <a:blip r:embed="rId3">
              <a:alphaModFix/>
            </a:blip>
            <a:stretch>
              <a:fillRect/>
            </a:stretch>
          </p:blipFill>
          <p:spPr>
            <a:xfrm>
              <a:off x="4436418" y="4332046"/>
              <a:ext cx="236700" cy="245957"/>
            </a:xfrm>
            <a:prstGeom prst="rect">
              <a:avLst/>
            </a:prstGeom>
            <a:noFill/>
            <a:ln>
              <a:noFill/>
            </a:ln>
          </p:spPr>
        </p:pic>
        <p:pic>
          <p:nvPicPr>
            <p:cNvPr id="1800" name="Google Shape;1800;p52"/>
            <p:cNvPicPr preferRelativeResize="0"/>
            <p:nvPr/>
          </p:nvPicPr>
          <p:blipFill>
            <a:blip r:embed="rId3">
              <a:alphaModFix/>
            </a:blip>
            <a:stretch>
              <a:fillRect/>
            </a:stretch>
          </p:blipFill>
          <p:spPr>
            <a:xfrm>
              <a:off x="4665018" y="4332046"/>
              <a:ext cx="236700" cy="245957"/>
            </a:xfrm>
            <a:prstGeom prst="rect">
              <a:avLst/>
            </a:prstGeom>
            <a:noFill/>
            <a:ln>
              <a:noFill/>
            </a:ln>
          </p:spPr>
        </p:pic>
        <p:pic>
          <p:nvPicPr>
            <p:cNvPr id="1801" name="Google Shape;1801;p52"/>
            <p:cNvPicPr preferRelativeResize="0"/>
            <p:nvPr/>
          </p:nvPicPr>
          <p:blipFill>
            <a:blip r:embed="rId3">
              <a:alphaModFix/>
            </a:blip>
            <a:stretch>
              <a:fillRect/>
            </a:stretch>
          </p:blipFill>
          <p:spPr>
            <a:xfrm>
              <a:off x="4893618" y="4332046"/>
              <a:ext cx="236700" cy="245957"/>
            </a:xfrm>
            <a:prstGeom prst="rect">
              <a:avLst/>
            </a:prstGeom>
            <a:noFill/>
            <a:ln>
              <a:noFill/>
            </a:ln>
          </p:spPr>
        </p:pic>
        <p:pic>
          <p:nvPicPr>
            <p:cNvPr id="1802" name="Google Shape;1802;p52"/>
            <p:cNvPicPr preferRelativeResize="0"/>
            <p:nvPr/>
          </p:nvPicPr>
          <p:blipFill>
            <a:blip r:embed="rId3">
              <a:alphaModFix/>
            </a:blip>
            <a:stretch>
              <a:fillRect/>
            </a:stretch>
          </p:blipFill>
          <p:spPr>
            <a:xfrm>
              <a:off x="5122218" y="4332046"/>
              <a:ext cx="236700" cy="245957"/>
            </a:xfrm>
            <a:prstGeom prst="rect">
              <a:avLst/>
            </a:prstGeom>
            <a:noFill/>
            <a:ln>
              <a:noFill/>
            </a:ln>
          </p:spPr>
        </p:pic>
        <p:pic>
          <p:nvPicPr>
            <p:cNvPr id="1803" name="Google Shape;1803;p52"/>
            <p:cNvPicPr preferRelativeResize="0"/>
            <p:nvPr/>
          </p:nvPicPr>
          <p:blipFill>
            <a:blip r:embed="rId3">
              <a:alphaModFix/>
            </a:blip>
            <a:stretch>
              <a:fillRect/>
            </a:stretch>
          </p:blipFill>
          <p:spPr>
            <a:xfrm>
              <a:off x="5350818" y="4332046"/>
              <a:ext cx="236700" cy="245957"/>
            </a:xfrm>
            <a:prstGeom prst="rect">
              <a:avLst/>
            </a:prstGeom>
            <a:noFill/>
            <a:ln>
              <a:noFill/>
            </a:ln>
          </p:spPr>
        </p:pic>
        <p:pic>
          <p:nvPicPr>
            <p:cNvPr id="1804" name="Google Shape;1804;p52"/>
            <p:cNvPicPr preferRelativeResize="0"/>
            <p:nvPr/>
          </p:nvPicPr>
          <p:blipFill>
            <a:blip r:embed="rId3">
              <a:alphaModFix/>
            </a:blip>
            <a:stretch>
              <a:fillRect/>
            </a:stretch>
          </p:blipFill>
          <p:spPr>
            <a:xfrm>
              <a:off x="5579418" y="4332046"/>
              <a:ext cx="236700" cy="245957"/>
            </a:xfrm>
            <a:prstGeom prst="rect">
              <a:avLst/>
            </a:prstGeom>
            <a:noFill/>
            <a:ln>
              <a:noFill/>
            </a:ln>
          </p:spPr>
        </p:pic>
        <p:pic>
          <p:nvPicPr>
            <p:cNvPr id="1805" name="Google Shape;1805;p52"/>
            <p:cNvPicPr preferRelativeResize="0"/>
            <p:nvPr/>
          </p:nvPicPr>
          <p:blipFill>
            <a:blip r:embed="rId3">
              <a:alphaModFix/>
            </a:blip>
            <a:stretch>
              <a:fillRect/>
            </a:stretch>
          </p:blipFill>
          <p:spPr>
            <a:xfrm>
              <a:off x="5808018" y="4332046"/>
              <a:ext cx="236700" cy="245957"/>
            </a:xfrm>
            <a:prstGeom prst="rect">
              <a:avLst/>
            </a:prstGeom>
            <a:noFill/>
            <a:ln>
              <a:noFill/>
            </a:ln>
          </p:spPr>
        </p:pic>
        <p:pic>
          <p:nvPicPr>
            <p:cNvPr id="1806" name="Google Shape;1806;p52"/>
            <p:cNvPicPr preferRelativeResize="0"/>
            <p:nvPr/>
          </p:nvPicPr>
          <p:blipFill>
            <a:blip r:embed="rId3">
              <a:alphaModFix/>
            </a:blip>
            <a:stretch>
              <a:fillRect/>
            </a:stretch>
          </p:blipFill>
          <p:spPr>
            <a:xfrm>
              <a:off x="6036618" y="4332046"/>
              <a:ext cx="236700" cy="245957"/>
            </a:xfrm>
            <a:prstGeom prst="rect">
              <a:avLst/>
            </a:prstGeom>
            <a:noFill/>
            <a:ln>
              <a:noFill/>
            </a:ln>
          </p:spPr>
        </p:pic>
      </p:grpSp>
      <p:grpSp>
        <p:nvGrpSpPr>
          <p:cNvPr id="1807" name="Google Shape;1807;p52"/>
          <p:cNvGrpSpPr/>
          <p:nvPr/>
        </p:nvGrpSpPr>
        <p:grpSpPr>
          <a:xfrm>
            <a:off x="1618643" y="3292646"/>
            <a:ext cx="2294100" cy="245957"/>
            <a:chOff x="3979218" y="4332046"/>
            <a:chExt cx="2294100" cy="245957"/>
          </a:xfrm>
        </p:grpSpPr>
        <p:pic>
          <p:nvPicPr>
            <p:cNvPr id="1808" name="Google Shape;1808;p52"/>
            <p:cNvPicPr preferRelativeResize="0"/>
            <p:nvPr/>
          </p:nvPicPr>
          <p:blipFill>
            <a:blip r:embed="rId3">
              <a:alphaModFix/>
            </a:blip>
            <a:stretch>
              <a:fillRect/>
            </a:stretch>
          </p:blipFill>
          <p:spPr>
            <a:xfrm>
              <a:off x="3979218" y="4332046"/>
              <a:ext cx="236700" cy="245957"/>
            </a:xfrm>
            <a:prstGeom prst="rect">
              <a:avLst/>
            </a:prstGeom>
            <a:noFill/>
            <a:ln>
              <a:noFill/>
            </a:ln>
          </p:spPr>
        </p:pic>
        <p:pic>
          <p:nvPicPr>
            <p:cNvPr id="1809" name="Google Shape;1809;p52"/>
            <p:cNvPicPr preferRelativeResize="0"/>
            <p:nvPr/>
          </p:nvPicPr>
          <p:blipFill>
            <a:blip r:embed="rId3">
              <a:alphaModFix/>
            </a:blip>
            <a:stretch>
              <a:fillRect/>
            </a:stretch>
          </p:blipFill>
          <p:spPr>
            <a:xfrm>
              <a:off x="4207818" y="4332046"/>
              <a:ext cx="236700" cy="245957"/>
            </a:xfrm>
            <a:prstGeom prst="rect">
              <a:avLst/>
            </a:prstGeom>
            <a:noFill/>
            <a:ln>
              <a:noFill/>
            </a:ln>
          </p:spPr>
        </p:pic>
        <p:pic>
          <p:nvPicPr>
            <p:cNvPr id="1810" name="Google Shape;1810;p52"/>
            <p:cNvPicPr preferRelativeResize="0"/>
            <p:nvPr/>
          </p:nvPicPr>
          <p:blipFill>
            <a:blip r:embed="rId3">
              <a:alphaModFix/>
            </a:blip>
            <a:stretch>
              <a:fillRect/>
            </a:stretch>
          </p:blipFill>
          <p:spPr>
            <a:xfrm>
              <a:off x="4436418" y="4332046"/>
              <a:ext cx="236700" cy="245957"/>
            </a:xfrm>
            <a:prstGeom prst="rect">
              <a:avLst/>
            </a:prstGeom>
            <a:noFill/>
            <a:ln>
              <a:noFill/>
            </a:ln>
          </p:spPr>
        </p:pic>
        <p:pic>
          <p:nvPicPr>
            <p:cNvPr id="1811" name="Google Shape;1811;p52"/>
            <p:cNvPicPr preferRelativeResize="0"/>
            <p:nvPr/>
          </p:nvPicPr>
          <p:blipFill>
            <a:blip r:embed="rId3">
              <a:alphaModFix/>
            </a:blip>
            <a:stretch>
              <a:fillRect/>
            </a:stretch>
          </p:blipFill>
          <p:spPr>
            <a:xfrm>
              <a:off x="4665018" y="4332046"/>
              <a:ext cx="236700" cy="245957"/>
            </a:xfrm>
            <a:prstGeom prst="rect">
              <a:avLst/>
            </a:prstGeom>
            <a:noFill/>
            <a:ln>
              <a:noFill/>
            </a:ln>
          </p:spPr>
        </p:pic>
        <p:pic>
          <p:nvPicPr>
            <p:cNvPr id="1812" name="Google Shape;1812;p52"/>
            <p:cNvPicPr preferRelativeResize="0"/>
            <p:nvPr/>
          </p:nvPicPr>
          <p:blipFill>
            <a:blip r:embed="rId3">
              <a:alphaModFix/>
            </a:blip>
            <a:stretch>
              <a:fillRect/>
            </a:stretch>
          </p:blipFill>
          <p:spPr>
            <a:xfrm>
              <a:off x="4893618" y="4332046"/>
              <a:ext cx="236700" cy="245957"/>
            </a:xfrm>
            <a:prstGeom prst="rect">
              <a:avLst/>
            </a:prstGeom>
            <a:noFill/>
            <a:ln>
              <a:noFill/>
            </a:ln>
          </p:spPr>
        </p:pic>
        <p:pic>
          <p:nvPicPr>
            <p:cNvPr id="1813" name="Google Shape;1813;p52"/>
            <p:cNvPicPr preferRelativeResize="0"/>
            <p:nvPr/>
          </p:nvPicPr>
          <p:blipFill>
            <a:blip r:embed="rId3">
              <a:alphaModFix/>
            </a:blip>
            <a:stretch>
              <a:fillRect/>
            </a:stretch>
          </p:blipFill>
          <p:spPr>
            <a:xfrm>
              <a:off x="5122218" y="4332046"/>
              <a:ext cx="236700" cy="245957"/>
            </a:xfrm>
            <a:prstGeom prst="rect">
              <a:avLst/>
            </a:prstGeom>
            <a:noFill/>
            <a:ln>
              <a:noFill/>
            </a:ln>
          </p:spPr>
        </p:pic>
        <p:pic>
          <p:nvPicPr>
            <p:cNvPr id="1814" name="Google Shape;1814;p52"/>
            <p:cNvPicPr preferRelativeResize="0"/>
            <p:nvPr/>
          </p:nvPicPr>
          <p:blipFill>
            <a:blip r:embed="rId3">
              <a:alphaModFix/>
            </a:blip>
            <a:stretch>
              <a:fillRect/>
            </a:stretch>
          </p:blipFill>
          <p:spPr>
            <a:xfrm>
              <a:off x="5350818" y="4332046"/>
              <a:ext cx="236700" cy="245957"/>
            </a:xfrm>
            <a:prstGeom prst="rect">
              <a:avLst/>
            </a:prstGeom>
            <a:noFill/>
            <a:ln>
              <a:noFill/>
            </a:ln>
          </p:spPr>
        </p:pic>
        <p:pic>
          <p:nvPicPr>
            <p:cNvPr id="1815" name="Google Shape;1815;p52"/>
            <p:cNvPicPr preferRelativeResize="0"/>
            <p:nvPr/>
          </p:nvPicPr>
          <p:blipFill>
            <a:blip r:embed="rId3">
              <a:alphaModFix/>
            </a:blip>
            <a:stretch>
              <a:fillRect/>
            </a:stretch>
          </p:blipFill>
          <p:spPr>
            <a:xfrm>
              <a:off x="5579418" y="4332046"/>
              <a:ext cx="236700" cy="245957"/>
            </a:xfrm>
            <a:prstGeom prst="rect">
              <a:avLst/>
            </a:prstGeom>
            <a:noFill/>
            <a:ln>
              <a:noFill/>
            </a:ln>
          </p:spPr>
        </p:pic>
        <p:pic>
          <p:nvPicPr>
            <p:cNvPr id="1816" name="Google Shape;1816;p52"/>
            <p:cNvPicPr preferRelativeResize="0"/>
            <p:nvPr/>
          </p:nvPicPr>
          <p:blipFill>
            <a:blip r:embed="rId3">
              <a:alphaModFix/>
            </a:blip>
            <a:stretch>
              <a:fillRect/>
            </a:stretch>
          </p:blipFill>
          <p:spPr>
            <a:xfrm>
              <a:off x="5808018" y="4332046"/>
              <a:ext cx="236700" cy="245957"/>
            </a:xfrm>
            <a:prstGeom prst="rect">
              <a:avLst/>
            </a:prstGeom>
            <a:noFill/>
            <a:ln>
              <a:noFill/>
            </a:ln>
          </p:spPr>
        </p:pic>
        <p:pic>
          <p:nvPicPr>
            <p:cNvPr id="1817" name="Google Shape;1817;p52"/>
            <p:cNvPicPr preferRelativeResize="0"/>
            <p:nvPr/>
          </p:nvPicPr>
          <p:blipFill>
            <a:blip r:embed="rId3">
              <a:alphaModFix/>
            </a:blip>
            <a:stretch>
              <a:fillRect/>
            </a:stretch>
          </p:blipFill>
          <p:spPr>
            <a:xfrm>
              <a:off x="6036618" y="4332046"/>
              <a:ext cx="236700" cy="245957"/>
            </a:xfrm>
            <a:prstGeom prst="rect">
              <a:avLst/>
            </a:prstGeom>
            <a:noFill/>
            <a:ln>
              <a:noFill/>
            </a:ln>
          </p:spPr>
        </p:pic>
      </p:grpSp>
      <p:grpSp>
        <p:nvGrpSpPr>
          <p:cNvPr id="1818" name="Google Shape;1818;p52"/>
          <p:cNvGrpSpPr/>
          <p:nvPr/>
        </p:nvGrpSpPr>
        <p:grpSpPr>
          <a:xfrm>
            <a:off x="1542443" y="3368846"/>
            <a:ext cx="2294100" cy="245957"/>
            <a:chOff x="3979218" y="4332046"/>
            <a:chExt cx="2294100" cy="245957"/>
          </a:xfrm>
        </p:grpSpPr>
        <p:pic>
          <p:nvPicPr>
            <p:cNvPr id="1819" name="Google Shape;1819;p52"/>
            <p:cNvPicPr preferRelativeResize="0"/>
            <p:nvPr/>
          </p:nvPicPr>
          <p:blipFill>
            <a:blip r:embed="rId3">
              <a:alphaModFix/>
            </a:blip>
            <a:stretch>
              <a:fillRect/>
            </a:stretch>
          </p:blipFill>
          <p:spPr>
            <a:xfrm>
              <a:off x="3979218" y="4332046"/>
              <a:ext cx="236700" cy="245957"/>
            </a:xfrm>
            <a:prstGeom prst="rect">
              <a:avLst/>
            </a:prstGeom>
            <a:noFill/>
            <a:ln>
              <a:noFill/>
            </a:ln>
          </p:spPr>
        </p:pic>
        <p:pic>
          <p:nvPicPr>
            <p:cNvPr id="1820" name="Google Shape;1820;p52"/>
            <p:cNvPicPr preferRelativeResize="0"/>
            <p:nvPr/>
          </p:nvPicPr>
          <p:blipFill>
            <a:blip r:embed="rId3">
              <a:alphaModFix/>
            </a:blip>
            <a:stretch>
              <a:fillRect/>
            </a:stretch>
          </p:blipFill>
          <p:spPr>
            <a:xfrm>
              <a:off x="4207818" y="4332046"/>
              <a:ext cx="236700" cy="245957"/>
            </a:xfrm>
            <a:prstGeom prst="rect">
              <a:avLst/>
            </a:prstGeom>
            <a:noFill/>
            <a:ln>
              <a:noFill/>
            </a:ln>
          </p:spPr>
        </p:pic>
        <p:pic>
          <p:nvPicPr>
            <p:cNvPr id="1821" name="Google Shape;1821;p52"/>
            <p:cNvPicPr preferRelativeResize="0"/>
            <p:nvPr/>
          </p:nvPicPr>
          <p:blipFill>
            <a:blip r:embed="rId3">
              <a:alphaModFix/>
            </a:blip>
            <a:stretch>
              <a:fillRect/>
            </a:stretch>
          </p:blipFill>
          <p:spPr>
            <a:xfrm>
              <a:off x="4436418" y="4332046"/>
              <a:ext cx="236700" cy="245957"/>
            </a:xfrm>
            <a:prstGeom prst="rect">
              <a:avLst/>
            </a:prstGeom>
            <a:noFill/>
            <a:ln>
              <a:noFill/>
            </a:ln>
          </p:spPr>
        </p:pic>
        <p:pic>
          <p:nvPicPr>
            <p:cNvPr id="1822" name="Google Shape;1822;p52"/>
            <p:cNvPicPr preferRelativeResize="0"/>
            <p:nvPr/>
          </p:nvPicPr>
          <p:blipFill>
            <a:blip r:embed="rId3">
              <a:alphaModFix/>
            </a:blip>
            <a:stretch>
              <a:fillRect/>
            </a:stretch>
          </p:blipFill>
          <p:spPr>
            <a:xfrm>
              <a:off x="4665018" y="4332046"/>
              <a:ext cx="236700" cy="245957"/>
            </a:xfrm>
            <a:prstGeom prst="rect">
              <a:avLst/>
            </a:prstGeom>
            <a:noFill/>
            <a:ln>
              <a:noFill/>
            </a:ln>
          </p:spPr>
        </p:pic>
        <p:pic>
          <p:nvPicPr>
            <p:cNvPr id="1823" name="Google Shape;1823;p52"/>
            <p:cNvPicPr preferRelativeResize="0"/>
            <p:nvPr/>
          </p:nvPicPr>
          <p:blipFill>
            <a:blip r:embed="rId3">
              <a:alphaModFix/>
            </a:blip>
            <a:stretch>
              <a:fillRect/>
            </a:stretch>
          </p:blipFill>
          <p:spPr>
            <a:xfrm>
              <a:off x="4893618" y="4332046"/>
              <a:ext cx="236700" cy="245957"/>
            </a:xfrm>
            <a:prstGeom prst="rect">
              <a:avLst/>
            </a:prstGeom>
            <a:noFill/>
            <a:ln>
              <a:noFill/>
            </a:ln>
          </p:spPr>
        </p:pic>
        <p:pic>
          <p:nvPicPr>
            <p:cNvPr id="1824" name="Google Shape;1824;p52"/>
            <p:cNvPicPr preferRelativeResize="0"/>
            <p:nvPr/>
          </p:nvPicPr>
          <p:blipFill>
            <a:blip r:embed="rId3">
              <a:alphaModFix/>
            </a:blip>
            <a:stretch>
              <a:fillRect/>
            </a:stretch>
          </p:blipFill>
          <p:spPr>
            <a:xfrm>
              <a:off x="5122218" y="4332046"/>
              <a:ext cx="236700" cy="245957"/>
            </a:xfrm>
            <a:prstGeom prst="rect">
              <a:avLst/>
            </a:prstGeom>
            <a:noFill/>
            <a:ln>
              <a:noFill/>
            </a:ln>
          </p:spPr>
        </p:pic>
        <p:pic>
          <p:nvPicPr>
            <p:cNvPr id="1825" name="Google Shape;1825;p52"/>
            <p:cNvPicPr preferRelativeResize="0"/>
            <p:nvPr/>
          </p:nvPicPr>
          <p:blipFill>
            <a:blip r:embed="rId3">
              <a:alphaModFix/>
            </a:blip>
            <a:stretch>
              <a:fillRect/>
            </a:stretch>
          </p:blipFill>
          <p:spPr>
            <a:xfrm>
              <a:off x="5350818" y="4332046"/>
              <a:ext cx="236700" cy="245957"/>
            </a:xfrm>
            <a:prstGeom prst="rect">
              <a:avLst/>
            </a:prstGeom>
            <a:noFill/>
            <a:ln>
              <a:noFill/>
            </a:ln>
          </p:spPr>
        </p:pic>
        <p:pic>
          <p:nvPicPr>
            <p:cNvPr id="1826" name="Google Shape;1826;p52"/>
            <p:cNvPicPr preferRelativeResize="0"/>
            <p:nvPr/>
          </p:nvPicPr>
          <p:blipFill>
            <a:blip r:embed="rId3">
              <a:alphaModFix/>
            </a:blip>
            <a:stretch>
              <a:fillRect/>
            </a:stretch>
          </p:blipFill>
          <p:spPr>
            <a:xfrm>
              <a:off x="5579418" y="4332046"/>
              <a:ext cx="236700" cy="245957"/>
            </a:xfrm>
            <a:prstGeom prst="rect">
              <a:avLst/>
            </a:prstGeom>
            <a:noFill/>
            <a:ln>
              <a:noFill/>
            </a:ln>
          </p:spPr>
        </p:pic>
        <p:pic>
          <p:nvPicPr>
            <p:cNvPr id="1827" name="Google Shape;1827;p52"/>
            <p:cNvPicPr preferRelativeResize="0"/>
            <p:nvPr/>
          </p:nvPicPr>
          <p:blipFill>
            <a:blip r:embed="rId3">
              <a:alphaModFix/>
            </a:blip>
            <a:stretch>
              <a:fillRect/>
            </a:stretch>
          </p:blipFill>
          <p:spPr>
            <a:xfrm>
              <a:off x="5808018" y="4332046"/>
              <a:ext cx="236700" cy="245957"/>
            </a:xfrm>
            <a:prstGeom prst="rect">
              <a:avLst/>
            </a:prstGeom>
            <a:noFill/>
            <a:ln>
              <a:noFill/>
            </a:ln>
          </p:spPr>
        </p:pic>
        <p:pic>
          <p:nvPicPr>
            <p:cNvPr id="1828" name="Google Shape;1828;p52"/>
            <p:cNvPicPr preferRelativeResize="0"/>
            <p:nvPr/>
          </p:nvPicPr>
          <p:blipFill>
            <a:blip r:embed="rId3">
              <a:alphaModFix/>
            </a:blip>
            <a:stretch>
              <a:fillRect/>
            </a:stretch>
          </p:blipFill>
          <p:spPr>
            <a:xfrm>
              <a:off x="6036618" y="4332046"/>
              <a:ext cx="236700" cy="245957"/>
            </a:xfrm>
            <a:prstGeom prst="rect">
              <a:avLst/>
            </a:prstGeom>
            <a:noFill/>
            <a:ln>
              <a:noFill/>
            </a:ln>
          </p:spPr>
        </p:pic>
      </p:grpSp>
      <p:grpSp>
        <p:nvGrpSpPr>
          <p:cNvPr id="1829" name="Google Shape;1829;p52"/>
          <p:cNvGrpSpPr/>
          <p:nvPr/>
        </p:nvGrpSpPr>
        <p:grpSpPr>
          <a:xfrm>
            <a:off x="1466243" y="3445046"/>
            <a:ext cx="2294100" cy="245957"/>
            <a:chOff x="3979218" y="4332046"/>
            <a:chExt cx="2294100" cy="245957"/>
          </a:xfrm>
        </p:grpSpPr>
        <p:pic>
          <p:nvPicPr>
            <p:cNvPr id="1830" name="Google Shape;1830;p52"/>
            <p:cNvPicPr preferRelativeResize="0"/>
            <p:nvPr/>
          </p:nvPicPr>
          <p:blipFill>
            <a:blip r:embed="rId3">
              <a:alphaModFix/>
            </a:blip>
            <a:stretch>
              <a:fillRect/>
            </a:stretch>
          </p:blipFill>
          <p:spPr>
            <a:xfrm>
              <a:off x="3979218" y="4332046"/>
              <a:ext cx="236700" cy="245957"/>
            </a:xfrm>
            <a:prstGeom prst="rect">
              <a:avLst/>
            </a:prstGeom>
            <a:noFill/>
            <a:ln>
              <a:noFill/>
            </a:ln>
          </p:spPr>
        </p:pic>
        <p:pic>
          <p:nvPicPr>
            <p:cNvPr id="1831" name="Google Shape;1831;p52"/>
            <p:cNvPicPr preferRelativeResize="0"/>
            <p:nvPr/>
          </p:nvPicPr>
          <p:blipFill>
            <a:blip r:embed="rId3">
              <a:alphaModFix/>
            </a:blip>
            <a:stretch>
              <a:fillRect/>
            </a:stretch>
          </p:blipFill>
          <p:spPr>
            <a:xfrm>
              <a:off x="4207818" y="4332046"/>
              <a:ext cx="236700" cy="245957"/>
            </a:xfrm>
            <a:prstGeom prst="rect">
              <a:avLst/>
            </a:prstGeom>
            <a:noFill/>
            <a:ln>
              <a:noFill/>
            </a:ln>
          </p:spPr>
        </p:pic>
        <p:pic>
          <p:nvPicPr>
            <p:cNvPr id="1832" name="Google Shape;1832;p52"/>
            <p:cNvPicPr preferRelativeResize="0"/>
            <p:nvPr/>
          </p:nvPicPr>
          <p:blipFill>
            <a:blip r:embed="rId3">
              <a:alphaModFix/>
            </a:blip>
            <a:stretch>
              <a:fillRect/>
            </a:stretch>
          </p:blipFill>
          <p:spPr>
            <a:xfrm>
              <a:off x="4436418" y="4332046"/>
              <a:ext cx="236700" cy="245957"/>
            </a:xfrm>
            <a:prstGeom prst="rect">
              <a:avLst/>
            </a:prstGeom>
            <a:noFill/>
            <a:ln>
              <a:noFill/>
            </a:ln>
          </p:spPr>
        </p:pic>
        <p:pic>
          <p:nvPicPr>
            <p:cNvPr id="1833" name="Google Shape;1833;p52"/>
            <p:cNvPicPr preferRelativeResize="0"/>
            <p:nvPr/>
          </p:nvPicPr>
          <p:blipFill>
            <a:blip r:embed="rId3">
              <a:alphaModFix/>
            </a:blip>
            <a:stretch>
              <a:fillRect/>
            </a:stretch>
          </p:blipFill>
          <p:spPr>
            <a:xfrm>
              <a:off x="4665018" y="4332046"/>
              <a:ext cx="236700" cy="245957"/>
            </a:xfrm>
            <a:prstGeom prst="rect">
              <a:avLst/>
            </a:prstGeom>
            <a:noFill/>
            <a:ln>
              <a:noFill/>
            </a:ln>
          </p:spPr>
        </p:pic>
        <p:pic>
          <p:nvPicPr>
            <p:cNvPr id="1834" name="Google Shape;1834;p52"/>
            <p:cNvPicPr preferRelativeResize="0"/>
            <p:nvPr/>
          </p:nvPicPr>
          <p:blipFill>
            <a:blip r:embed="rId3">
              <a:alphaModFix/>
            </a:blip>
            <a:stretch>
              <a:fillRect/>
            </a:stretch>
          </p:blipFill>
          <p:spPr>
            <a:xfrm>
              <a:off x="4893618" y="4332046"/>
              <a:ext cx="236700" cy="245957"/>
            </a:xfrm>
            <a:prstGeom prst="rect">
              <a:avLst/>
            </a:prstGeom>
            <a:noFill/>
            <a:ln>
              <a:noFill/>
            </a:ln>
          </p:spPr>
        </p:pic>
        <p:pic>
          <p:nvPicPr>
            <p:cNvPr id="1835" name="Google Shape;1835;p52"/>
            <p:cNvPicPr preferRelativeResize="0"/>
            <p:nvPr/>
          </p:nvPicPr>
          <p:blipFill>
            <a:blip r:embed="rId3">
              <a:alphaModFix/>
            </a:blip>
            <a:stretch>
              <a:fillRect/>
            </a:stretch>
          </p:blipFill>
          <p:spPr>
            <a:xfrm>
              <a:off x="5122218" y="4332046"/>
              <a:ext cx="236700" cy="245957"/>
            </a:xfrm>
            <a:prstGeom prst="rect">
              <a:avLst/>
            </a:prstGeom>
            <a:noFill/>
            <a:ln>
              <a:noFill/>
            </a:ln>
          </p:spPr>
        </p:pic>
        <p:pic>
          <p:nvPicPr>
            <p:cNvPr id="1836" name="Google Shape;1836;p52"/>
            <p:cNvPicPr preferRelativeResize="0"/>
            <p:nvPr/>
          </p:nvPicPr>
          <p:blipFill>
            <a:blip r:embed="rId3">
              <a:alphaModFix/>
            </a:blip>
            <a:stretch>
              <a:fillRect/>
            </a:stretch>
          </p:blipFill>
          <p:spPr>
            <a:xfrm>
              <a:off x="5350818" y="4332046"/>
              <a:ext cx="236700" cy="245957"/>
            </a:xfrm>
            <a:prstGeom prst="rect">
              <a:avLst/>
            </a:prstGeom>
            <a:noFill/>
            <a:ln>
              <a:noFill/>
            </a:ln>
          </p:spPr>
        </p:pic>
        <p:pic>
          <p:nvPicPr>
            <p:cNvPr id="1837" name="Google Shape;1837;p52"/>
            <p:cNvPicPr preferRelativeResize="0"/>
            <p:nvPr/>
          </p:nvPicPr>
          <p:blipFill>
            <a:blip r:embed="rId3">
              <a:alphaModFix/>
            </a:blip>
            <a:stretch>
              <a:fillRect/>
            </a:stretch>
          </p:blipFill>
          <p:spPr>
            <a:xfrm>
              <a:off x="5579418" y="4332046"/>
              <a:ext cx="236700" cy="245957"/>
            </a:xfrm>
            <a:prstGeom prst="rect">
              <a:avLst/>
            </a:prstGeom>
            <a:noFill/>
            <a:ln>
              <a:noFill/>
            </a:ln>
          </p:spPr>
        </p:pic>
        <p:pic>
          <p:nvPicPr>
            <p:cNvPr id="1838" name="Google Shape;1838;p52"/>
            <p:cNvPicPr preferRelativeResize="0"/>
            <p:nvPr/>
          </p:nvPicPr>
          <p:blipFill>
            <a:blip r:embed="rId3">
              <a:alphaModFix/>
            </a:blip>
            <a:stretch>
              <a:fillRect/>
            </a:stretch>
          </p:blipFill>
          <p:spPr>
            <a:xfrm>
              <a:off x="5808018" y="4332046"/>
              <a:ext cx="236700" cy="245957"/>
            </a:xfrm>
            <a:prstGeom prst="rect">
              <a:avLst/>
            </a:prstGeom>
            <a:noFill/>
            <a:ln>
              <a:noFill/>
            </a:ln>
          </p:spPr>
        </p:pic>
        <p:pic>
          <p:nvPicPr>
            <p:cNvPr id="1839" name="Google Shape;1839;p52"/>
            <p:cNvPicPr preferRelativeResize="0"/>
            <p:nvPr/>
          </p:nvPicPr>
          <p:blipFill>
            <a:blip r:embed="rId3">
              <a:alphaModFix/>
            </a:blip>
            <a:stretch>
              <a:fillRect/>
            </a:stretch>
          </p:blipFill>
          <p:spPr>
            <a:xfrm>
              <a:off x="6036618" y="4332046"/>
              <a:ext cx="236700" cy="245957"/>
            </a:xfrm>
            <a:prstGeom prst="rect">
              <a:avLst/>
            </a:prstGeom>
            <a:noFill/>
            <a:ln>
              <a:noFill/>
            </a:ln>
          </p:spPr>
        </p:pic>
      </p:grpSp>
      <p:grpSp>
        <p:nvGrpSpPr>
          <p:cNvPr id="1840" name="Google Shape;1840;p52"/>
          <p:cNvGrpSpPr/>
          <p:nvPr/>
        </p:nvGrpSpPr>
        <p:grpSpPr>
          <a:xfrm>
            <a:off x="1390043" y="3521246"/>
            <a:ext cx="2294100" cy="245957"/>
            <a:chOff x="3979218" y="4332046"/>
            <a:chExt cx="2294100" cy="245957"/>
          </a:xfrm>
        </p:grpSpPr>
        <p:pic>
          <p:nvPicPr>
            <p:cNvPr id="1841" name="Google Shape;1841;p52"/>
            <p:cNvPicPr preferRelativeResize="0"/>
            <p:nvPr/>
          </p:nvPicPr>
          <p:blipFill>
            <a:blip r:embed="rId3">
              <a:alphaModFix/>
            </a:blip>
            <a:stretch>
              <a:fillRect/>
            </a:stretch>
          </p:blipFill>
          <p:spPr>
            <a:xfrm>
              <a:off x="3979218" y="4332046"/>
              <a:ext cx="236700" cy="245957"/>
            </a:xfrm>
            <a:prstGeom prst="rect">
              <a:avLst/>
            </a:prstGeom>
            <a:noFill/>
            <a:ln>
              <a:noFill/>
            </a:ln>
          </p:spPr>
        </p:pic>
        <p:pic>
          <p:nvPicPr>
            <p:cNvPr id="1842" name="Google Shape;1842;p52"/>
            <p:cNvPicPr preferRelativeResize="0"/>
            <p:nvPr/>
          </p:nvPicPr>
          <p:blipFill>
            <a:blip r:embed="rId3">
              <a:alphaModFix/>
            </a:blip>
            <a:stretch>
              <a:fillRect/>
            </a:stretch>
          </p:blipFill>
          <p:spPr>
            <a:xfrm>
              <a:off x="4207818" y="4332046"/>
              <a:ext cx="236700" cy="245957"/>
            </a:xfrm>
            <a:prstGeom prst="rect">
              <a:avLst/>
            </a:prstGeom>
            <a:noFill/>
            <a:ln>
              <a:noFill/>
            </a:ln>
          </p:spPr>
        </p:pic>
        <p:pic>
          <p:nvPicPr>
            <p:cNvPr id="1843" name="Google Shape;1843;p52"/>
            <p:cNvPicPr preferRelativeResize="0"/>
            <p:nvPr/>
          </p:nvPicPr>
          <p:blipFill>
            <a:blip r:embed="rId3">
              <a:alphaModFix/>
            </a:blip>
            <a:stretch>
              <a:fillRect/>
            </a:stretch>
          </p:blipFill>
          <p:spPr>
            <a:xfrm>
              <a:off x="4436418" y="4332046"/>
              <a:ext cx="236700" cy="245957"/>
            </a:xfrm>
            <a:prstGeom prst="rect">
              <a:avLst/>
            </a:prstGeom>
            <a:noFill/>
            <a:ln>
              <a:noFill/>
            </a:ln>
          </p:spPr>
        </p:pic>
        <p:pic>
          <p:nvPicPr>
            <p:cNvPr id="1844" name="Google Shape;1844;p52"/>
            <p:cNvPicPr preferRelativeResize="0"/>
            <p:nvPr/>
          </p:nvPicPr>
          <p:blipFill>
            <a:blip r:embed="rId3">
              <a:alphaModFix/>
            </a:blip>
            <a:stretch>
              <a:fillRect/>
            </a:stretch>
          </p:blipFill>
          <p:spPr>
            <a:xfrm>
              <a:off x="4665018" y="4332046"/>
              <a:ext cx="236700" cy="245957"/>
            </a:xfrm>
            <a:prstGeom prst="rect">
              <a:avLst/>
            </a:prstGeom>
            <a:noFill/>
            <a:ln>
              <a:noFill/>
            </a:ln>
          </p:spPr>
        </p:pic>
        <p:pic>
          <p:nvPicPr>
            <p:cNvPr id="1845" name="Google Shape;1845;p52"/>
            <p:cNvPicPr preferRelativeResize="0"/>
            <p:nvPr/>
          </p:nvPicPr>
          <p:blipFill>
            <a:blip r:embed="rId3">
              <a:alphaModFix/>
            </a:blip>
            <a:stretch>
              <a:fillRect/>
            </a:stretch>
          </p:blipFill>
          <p:spPr>
            <a:xfrm>
              <a:off x="4893618" y="4332046"/>
              <a:ext cx="236700" cy="245957"/>
            </a:xfrm>
            <a:prstGeom prst="rect">
              <a:avLst/>
            </a:prstGeom>
            <a:noFill/>
            <a:ln>
              <a:noFill/>
            </a:ln>
          </p:spPr>
        </p:pic>
        <p:pic>
          <p:nvPicPr>
            <p:cNvPr id="1846" name="Google Shape;1846;p52"/>
            <p:cNvPicPr preferRelativeResize="0"/>
            <p:nvPr/>
          </p:nvPicPr>
          <p:blipFill>
            <a:blip r:embed="rId3">
              <a:alphaModFix/>
            </a:blip>
            <a:stretch>
              <a:fillRect/>
            </a:stretch>
          </p:blipFill>
          <p:spPr>
            <a:xfrm>
              <a:off x="5122218" y="4332046"/>
              <a:ext cx="236700" cy="245957"/>
            </a:xfrm>
            <a:prstGeom prst="rect">
              <a:avLst/>
            </a:prstGeom>
            <a:noFill/>
            <a:ln>
              <a:noFill/>
            </a:ln>
          </p:spPr>
        </p:pic>
        <p:pic>
          <p:nvPicPr>
            <p:cNvPr id="1847" name="Google Shape;1847;p52"/>
            <p:cNvPicPr preferRelativeResize="0"/>
            <p:nvPr/>
          </p:nvPicPr>
          <p:blipFill>
            <a:blip r:embed="rId3">
              <a:alphaModFix/>
            </a:blip>
            <a:stretch>
              <a:fillRect/>
            </a:stretch>
          </p:blipFill>
          <p:spPr>
            <a:xfrm>
              <a:off x="5350818" y="4332046"/>
              <a:ext cx="236700" cy="245957"/>
            </a:xfrm>
            <a:prstGeom prst="rect">
              <a:avLst/>
            </a:prstGeom>
            <a:noFill/>
            <a:ln>
              <a:noFill/>
            </a:ln>
          </p:spPr>
        </p:pic>
        <p:pic>
          <p:nvPicPr>
            <p:cNvPr id="1848" name="Google Shape;1848;p52"/>
            <p:cNvPicPr preferRelativeResize="0"/>
            <p:nvPr/>
          </p:nvPicPr>
          <p:blipFill>
            <a:blip r:embed="rId3">
              <a:alphaModFix/>
            </a:blip>
            <a:stretch>
              <a:fillRect/>
            </a:stretch>
          </p:blipFill>
          <p:spPr>
            <a:xfrm>
              <a:off x="5579418" y="4332046"/>
              <a:ext cx="236700" cy="245957"/>
            </a:xfrm>
            <a:prstGeom prst="rect">
              <a:avLst/>
            </a:prstGeom>
            <a:noFill/>
            <a:ln>
              <a:noFill/>
            </a:ln>
          </p:spPr>
        </p:pic>
        <p:pic>
          <p:nvPicPr>
            <p:cNvPr id="1849" name="Google Shape;1849;p52"/>
            <p:cNvPicPr preferRelativeResize="0"/>
            <p:nvPr/>
          </p:nvPicPr>
          <p:blipFill>
            <a:blip r:embed="rId3">
              <a:alphaModFix/>
            </a:blip>
            <a:stretch>
              <a:fillRect/>
            </a:stretch>
          </p:blipFill>
          <p:spPr>
            <a:xfrm>
              <a:off x="5808018" y="4332046"/>
              <a:ext cx="236700" cy="245957"/>
            </a:xfrm>
            <a:prstGeom prst="rect">
              <a:avLst/>
            </a:prstGeom>
            <a:noFill/>
            <a:ln>
              <a:noFill/>
            </a:ln>
          </p:spPr>
        </p:pic>
        <p:pic>
          <p:nvPicPr>
            <p:cNvPr id="1850" name="Google Shape;1850;p52"/>
            <p:cNvPicPr preferRelativeResize="0"/>
            <p:nvPr/>
          </p:nvPicPr>
          <p:blipFill>
            <a:blip r:embed="rId3">
              <a:alphaModFix/>
            </a:blip>
            <a:stretch>
              <a:fillRect/>
            </a:stretch>
          </p:blipFill>
          <p:spPr>
            <a:xfrm>
              <a:off x="6036618" y="4332046"/>
              <a:ext cx="236700" cy="245957"/>
            </a:xfrm>
            <a:prstGeom prst="rect">
              <a:avLst/>
            </a:prstGeom>
            <a:noFill/>
            <a:ln>
              <a:noFill/>
            </a:ln>
          </p:spPr>
        </p:pic>
      </p:grpSp>
      <p:grpSp>
        <p:nvGrpSpPr>
          <p:cNvPr id="1851" name="Google Shape;1851;p52"/>
          <p:cNvGrpSpPr/>
          <p:nvPr/>
        </p:nvGrpSpPr>
        <p:grpSpPr>
          <a:xfrm>
            <a:off x="1313843" y="3597446"/>
            <a:ext cx="2294100" cy="245957"/>
            <a:chOff x="3979218" y="4332046"/>
            <a:chExt cx="2294100" cy="245957"/>
          </a:xfrm>
        </p:grpSpPr>
        <p:pic>
          <p:nvPicPr>
            <p:cNvPr id="1852" name="Google Shape;1852;p52"/>
            <p:cNvPicPr preferRelativeResize="0"/>
            <p:nvPr/>
          </p:nvPicPr>
          <p:blipFill>
            <a:blip r:embed="rId3">
              <a:alphaModFix/>
            </a:blip>
            <a:stretch>
              <a:fillRect/>
            </a:stretch>
          </p:blipFill>
          <p:spPr>
            <a:xfrm>
              <a:off x="3979218" y="4332046"/>
              <a:ext cx="236700" cy="245957"/>
            </a:xfrm>
            <a:prstGeom prst="rect">
              <a:avLst/>
            </a:prstGeom>
            <a:noFill/>
            <a:ln>
              <a:noFill/>
            </a:ln>
          </p:spPr>
        </p:pic>
        <p:pic>
          <p:nvPicPr>
            <p:cNvPr id="1853" name="Google Shape;1853;p52"/>
            <p:cNvPicPr preferRelativeResize="0"/>
            <p:nvPr/>
          </p:nvPicPr>
          <p:blipFill>
            <a:blip r:embed="rId3">
              <a:alphaModFix/>
            </a:blip>
            <a:stretch>
              <a:fillRect/>
            </a:stretch>
          </p:blipFill>
          <p:spPr>
            <a:xfrm>
              <a:off x="4207818" y="4332046"/>
              <a:ext cx="236700" cy="245957"/>
            </a:xfrm>
            <a:prstGeom prst="rect">
              <a:avLst/>
            </a:prstGeom>
            <a:noFill/>
            <a:ln>
              <a:noFill/>
            </a:ln>
          </p:spPr>
        </p:pic>
        <p:pic>
          <p:nvPicPr>
            <p:cNvPr id="1854" name="Google Shape;1854;p52"/>
            <p:cNvPicPr preferRelativeResize="0"/>
            <p:nvPr/>
          </p:nvPicPr>
          <p:blipFill>
            <a:blip r:embed="rId3">
              <a:alphaModFix/>
            </a:blip>
            <a:stretch>
              <a:fillRect/>
            </a:stretch>
          </p:blipFill>
          <p:spPr>
            <a:xfrm>
              <a:off x="4436418" y="4332046"/>
              <a:ext cx="236700" cy="245957"/>
            </a:xfrm>
            <a:prstGeom prst="rect">
              <a:avLst/>
            </a:prstGeom>
            <a:noFill/>
            <a:ln>
              <a:noFill/>
            </a:ln>
          </p:spPr>
        </p:pic>
        <p:pic>
          <p:nvPicPr>
            <p:cNvPr id="1855" name="Google Shape;1855;p52"/>
            <p:cNvPicPr preferRelativeResize="0"/>
            <p:nvPr/>
          </p:nvPicPr>
          <p:blipFill>
            <a:blip r:embed="rId3">
              <a:alphaModFix/>
            </a:blip>
            <a:stretch>
              <a:fillRect/>
            </a:stretch>
          </p:blipFill>
          <p:spPr>
            <a:xfrm>
              <a:off x="4665018" y="4332046"/>
              <a:ext cx="236700" cy="245957"/>
            </a:xfrm>
            <a:prstGeom prst="rect">
              <a:avLst/>
            </a:prstGeom>
            <a:noFill/>
            <a:ln>
              <a:noFill/>
            </a:ln>
          </p:spPr>
        </p:pic>
        <p:pic>
          <p:nvPicPr>
            <p:cNvPr id="1856" name="Google Shape;1856;p52"/>
            <p:cNvPicPr preferRelativeResize="0"/>
            <p:nvPr/>
          </p:nvPicPr>
          <p:blipFill>
            <a:blip r:embed="rId3">
              <a:alphaModFix/>
            </a:blip>
            <a:stretch>
              <a:fillRect/>
            </a:stretch>
          </p:blipFill>
          <p:spPr>
            <a:xfrm>
              <a:off x="4893618" y="4332046"/>
              <a:ext cx="236700" cy="245957"/>
            </a:xfrm>
            <a:prstGeom prst="rect">
              <a:avLst/>
            </a:prstGeom>
            <a:noFill/>
            <a:ln>
              <a:noFill/>
            </a:ln>
          </p:spPr>
        </p:pic>
        <p:pic>
          <p:nvPicPr>
            <p:cNvPr id="1857" name="Google Shape;1857;p52"/>
            <p:cNvPicPr preferRelativeResize="0"/>
            <p:nvPr/>
          </p:nvPicPr>
          <p:blipFill>
            <a:blip r:embed="rId3">
              <a:alphaModFix/>
            </a:blip>
            <a:stretch>
              <a:fillRect/>
            </a:stretch>
          </p:blipFill>
          <p:spPr>
            <a:xfrm>
              <a:off x="5122218" y="4332046"/>
              <a:ext cx="236700" cy="245957"/>
            </a:xfrm>
            <a:prstGeom prst="rect">
              <a:avLst/>
            </a:prstGeom>
            <a:noFill/>
            <a:ln>
              <a:noFill/>
            </a:ln>
          </p:spPr>
        </p:pic>
        <p:pic>
          <p:nvPicPr>
            <p:cNvPr id="1858" name="Google Shape;1858;p52"/>
            <p:cNvPicPr preferRelativeResize="0"/>
            <p:nvPr/>
          </p:nvPicPr>
          <p:blipFill>
            <a:blip r:embed="rId3">
              <a:alphaModFix/>
            </a:blip>
            <a:stretch>
              <a:fillRect/>
            </a:stretch>
          </p:blipFill>
          <p:spPr>
            <a:xfrm>
              <a:off x="5350818" y="4332046"/>
              <a:ext cx="236700" cy="245957"/>
            </a:xfrm>
            <a:prstGeom prst="rect">
              <a:avLst/>
            </a:prstGeom>
            <a:noFill/>
            <a:ln>
              <a:noFill/>
            </a:ln>
          </p:spPr>
        </p:pic>
        <p:pic>
          <p:nvPicPr>
            <p:cNvPr id="1859" name="Google Shape;1859;p52"/>
            <p:cNvPicPr preferRelativeResize="0"/>
            <p:nvPr/>
          </p:nvPicPr>
          <p:blipFill>
            <a:blip r:embed="rId3">
              <a:alphaModFix/>
            </a:blip>
            <a:stretch>
              <a:fillRect/>
            </a:stretch>
          </p:blipFill>
          <p:spPr>
            <a:xfrm>
              <a:off x="5579418" y="4332046"/>
              <a:ext cx="236700" cy="245957"/>
            </a:xfrm>
            <a:prstGeom prst="rect">
              <a:avLst/>
            </a:prstGeom>
            <a:noFill/>
            <a:ln>
              <a:noFill/>
            </a:ln>
          </p:spPr>
        </p:pic>
        <p:pic>
          <p:nvPicPr>
            <p:cNvPr id="1860" name="Google Shape;1860;p52"/>
            <p:cNvPicPr preferRelativeResize="0"/>
            <p:nvPr/>
          </p:nvPicPr>
          <p:blipFill>
            <a:blip r:embed="rId3">
              <a:alphaModFix/>
            </a:blip>
            <a:stretch>
              <a:fillRect/>
            </a:stretch>
          </p:blipFill>
          <p:spPr>
            <a:xfrm>
              <a:off x="5808018" y="4332046"/>
              <a:ext cx="236700" cy="245957"/>
            </a:xfrm>
            <a:prstGeom prst="rect">
              <a:avLst/>
            </a:prstGeom>
            <a:noFill/>
            <a:ln>
              <a:noFill/>
            </a:ln>
          </p:spPr>
        </p:pic>
        <p:pic>
          <p:nvPicPr>
            <p:cNvPr id="1861" name="Google Shape;1861;p52"/>
            <p:cNvPicPr preferRelativeResize="0"/>
            <p:nvPr/>
          </p:nvPicPr>
          <p:blipFill>
            <a:blip r:embed="rId3">
              <a:alphaModFix/>
            </a:blip>
            <a:stretch>
              <a:fillRect/>
            </a:stretch>
          </p:blipFill>
          <p:spPr>
            <a:xfrm>
              <a:off x="6036618" y="4332046"/>
              <a:ext cx="236700" cy="245957"/>
            </a:xfrm>
            <a:prstGeom prst="rect">
              <a:avLst/>
            </a:prstGeom>
            <a:noFill/>
            <a:ln>
              <a:noFill/>
            </a:ln>
          </p:spPr>
        </p:pic>
      </p:grpSp>
      <p:grpSp>
        <p:nvGrpSpPr>
          <p:cNvPr id="1862" name="Google Shape;1862;p52"/>
          <p:cNvGrpSpPr/>
          <p:nvPr/>
        </p:nvGrpSpPr>
        <p:grpSpPr>
          <a:xfrm>
            <a:off x="1237643" y="3673646"/>
            <a:ext cx="2294100" cy="245957"/>
            <a:chOff x="3979218" y="4332046"/>
            <a:chExt cx="2294100" cy="245957"/>
          </a:xfrm>
        </p:grpSpPr>
        <p:pic>
          <p:nvPicPr>
            <p:cNvPr id="1863" name="Google Shape;1863;p52"/>
            <p:cNvPicPr preferRelativeResize="0"/>
            <p:nvPr/>
          </p:nvPicPr>
          <p:blipFill>
            <a:blip r:embed="rId3">
              <a:alphaModFix/>
            </a:blip>
            <a:stretch>
              <a:fillRect/>
            </a:stretch>
          </p:blipFill>
          <p:spPr>
            <a:xfrm>
              <a:off x="3979218" y="4332046"/>
              <a:ext cx="236700" cy="245957"/>
            </a:xfrm>
            <a:prstGeom prst="rect">
              <a:avLst/>
            </a:prstGeom>
            <a:noFill/>
            <a:ln>
              <a:noFill/>
            </a:ln>
          </p:spPr>
        </p:pic>
        <p:pic>
          <p:nvPicPr>
            <p:cNvPr id="1864" name="Google Shape;1864;p52"/>
            <p:cNvPicPr preferRelativeResize="0"/>
            <p:nvPr/>
          </p:nvPicPr>
          <p:blipFill>
            <a:blip r:embed="rId3">
              <a:alphaModFix/>
            </a:blip>
            <a:stretch>
              <a:fillRect/>
            </a:stretch>
          </p:blipFill>
          <p:spPr>
            <a:xfrm>
              <a:off x="4207818" y="4332046"/>
              <a:ext cx="236700" cy="245957"/>
            </a:xfrm>
            <a:prstGeom prst="rect">
              <a:avLst/>
            </a:prstGeom>
            <a:noFill/>
            <a:ln>
              <a:noFill/>
            </a:ln>
          </p:spPr>
        </p:pic>
        <p:pic>
          <p:nvPicPr>
            <p:cNvPr id="1865" name="Google Shape;1865;p52"/>
            <p:cNvPicPr preferRelativeResize="0"/>
            <p:nvPr/>
          </p:nvPicPr>
          <p:blipFill>
            <a:blip r:embed="rId3">
              <a:alphaModFix/>
            </a:blip>
            <a:stretch>
              <a:fillRect/>
            </a:stretch>
          </p:blipFill>
          <p:spPr>
            <a:xfrm>
              <a:off x="4436418" y="4332046"/>
              <a:ext cx="236700" cy="245957"/>
            </a:xfrm>
            <a:prstGeom prst="rect">
              <a:avLst/>
            </a:prstGeom>
            <a:noFill/>
            <a:ln>
              <a:noFill/>
            </a:ln>
          </p:spPr>
        </p:pic>
        <p:pic>
          <p:nvPicPr>
            <p:cNvPr id="1866" name="Google Shape;1866;p52"/>
            <p:cNvPicPr preferRelativeResize="0"/>
            <p:nvPr/>
          </p:nvPicPr>
          <p:blipFill>
            <a:blip r:embed="rId3">
              <a:alphaModFix/>
            </a:blip>
            <a:stretch>
              <a:fillRect/>
            </a:stretch>
          </p:blipFill>
          <p:spPr>
            <a:xfrm>
              <a:off x="4665018" y="4332046"/>
              <a:ext cx="236700" cy="245957"/>
            </a:xfrm>
            <a:prstGeom prst="rect">
              <a:avLst/>
            </a:prstGeom>
            <a:noFill/>
            <a:ln>
              <a:noFill/>
            </a:ln>
          </p:spPr>
        </p:pic>
        <p:pic>
          <p:nvPicPr>
            <p:cNvPr id="1867" name="Google Shape;1867;p52"/>
            <p:cNvPicPr preferRelativeResize="0"/>
            <p:nvPr/>
          </p:nvPicPr>
          <p:blipFill>
            <a:blip r:embed="rId3">
              <a:alphaModFix/>
            </a:blip>
            <a:stretch>
              <a:fillRect/>
            </a:stretch>
          </p:blipFill>
          <p:spPr>
            <a:xfrm>
              <a:off x="4893618" y="4332046"/>
              <a:ext cx="236700" cy="245957"/>
            </a:xfrm>
            <a:prstGeom prst="rect">
              <a:avLst/>
            </a:prstGeom>
            <a:noFill/>
            <a:ln>
              <a:noFill/>
            </a:ln>
          </p:spPr>
        </p:pic>
        <p:pic>
          <p:nvPicPr>
            <p:cNvPr id="1868" name="Google Shape;1868;p52"/>
            <p:cNvPicPr preferRelativeResize="0"/>
            <p:nvPr/>
          </p:nvPicPr>
          <p:blipFill>
            <a:blip r:embed="rId3">
              <a:alphaModFix/>
            </a:blip>
            <a:stretch>
              <a:fillRect/>
            </a:stretch>
          </p:blipFill>
          <p:spPr>
            <a:xfrm>
              <a:off x="5122218" y="4332046"/>
              <a:ext cx="236700" cy="245957"/>
            </a:xfrm>
            <a:prstGeom prst="rect">
              <a:avLst/>
            </a:prstGeom>
            <a:noFill/>
            <a:ln>
              <a:noFill/>
            </a:ln>
          </p:spPr>
        </p:pic>
        <p:pic>
          <p:nvPicPr>
            <p:cNvPr id="1869" name="Google Shape;1869;p52"/>
            <p:cNvPicPr preferRelativeResize="0"/>
            <p:nvPr/>
          </p:nvPicPr>
          <p:blipFill>
            <a:blip r:embed="rId3">
              <a:alphaModFix/>
            </a:blip>
            <a:stretch>
              <a:fillRect/>
            </a:stretch>
          </p:blipFill>
          <p:spPr>
            <a:xfrm>
              <a:off x="5350818" y="4332046"/>
              <a:ext cx="236700" cy="245957"/>
            </a:xfrm>
            <a:prstGeom prst="rect">
              <a:avLst/>
            </a:prstGeom>
            <a:noFill/>
            <a:ln>
              <a:noFill/>
            </a:ln>
          </p:spPr>
        </p:pic>
        <p:pic>
          <p:nvPicPr>
            <p:cNvPr id="1870" name="Google Shape;1870;p52"/>
            <p:cNvPicPr preferRelativeResize="0"/>
            <p:nvPr/>
          </p:nvPicPr>
          <p:blipFill>
            <a:blip r:embed="rId3">
              <a:alphaModFix/>
            </a:blip>
            <a:stretch>
              <a:fillRect/>
            </a:stretch>
          </p:blipFill>
          <p:spPr>
            <a:xfrm>
              <a:off x="5579418" y="4332046"/>
              <a:ext cx="236700" cy="245957"/>
            </a:xfrm>
            <a:prstGeom prst="rect">
              <a:avLst/>
            </a:prstGeom>
            <a:noFill/>
            <a:ln>
              <a:noFill/>
            </a:ln>
          </p:spPr>
        </p:pic>
        <p:pic>
          <p:nvPicPr>
            <p:cNvPr id="1871" name="Google Shape;1871;p52"/>
            <p:cNvPicPr preferRelativeResize="0"/>
            <p:nvPr/>
          </p:nvPicPr>
          <p:blipFill>
            <a:blip r:embed="rId3">
              <a:alphaModFix/>
            </a:blip>
            <a:stretch>
              <a:fillRect/>
            </a:stretch>
          </p:blipFill>
          <p:spPr>
            <a:xfrm>
              <a:off x="5808018" y="4332046"/>
              <a:ext cx="236700" cy="245957"/>
            </a:xfrm>
            <a:prstGeom prst="rect">
              <a:avLst/>
            </a:prstGeom>
            <a:noFill/>
            <a:ln>
              <a:noFill/>
            </a:ln>
          </p:spPr>
        </p:pic>
        <p:pic>
          <p:nvPicPr>
            <p:cNvPr id="1872" name="Google Shape;1872;p52"/>
            <p:cNvPicPr preferRelativeResize="0"/>
            <p:nvPr/>
          </p:nvPicPr>
          <p:blipFill>
            <a:blip r:embed="rId3">
              <a:alphaModFix/>
            </a:blip>
            <a:stretch>
              <a:fillRect/>
            </a:stretch>
          </p:blipFill>
          <p:spPr>
            <a:xfrm>
              <a:off x="6036618" y="4332046"/>
              <a:ext cx="236700" cy="245957"/>
            </a:xfrm>
            <a:prstGeom prst="rect">
              <a:avLst/>
            </a:prstGeom>
            <a:noFill/>
            <a:ln>
              <a:noFill/>
            </a:ln>
          </p:spPr>
        </p:pic>
      </p:grpSp>
      <p:grpSp>
        <p:nvGrpSpPr>
          <p:cNvPr id="1873" name="Google Shape;1873;p52"/>
          <p:cNvGrpSpPr/>
          <p:nvPr/>
        </p:nvGrpSpPr>
        <p:grpSpPr>
          <a:xfrm>
            <a:off x="1161443" y="3749846"/>
            <a:ext cx="2294100" cy="245957"/>
            <a:chOff x="3979218" y="4332046"/>
            <a:chExt cx="2294100" cy="245957"/>
          </a:xfrm>
        </p:grpSpPr>
        <p:pic>
          <p:nvPicPr>
            <p:cNvPr id="1874" name="Google Shape;1874;p52"/>
            <p:cNvPicPr preferRelativeResize="0"/>
            <p:nvPr/>
          </p:nvPicPr>
          <p:blipFill>
            <a:blip r:embed="rId3">
              <a:alphaModFix/>
            </a:blip>
            <a:stretch>
              <a:fillRect/>
            </a:stretch>
          </p:blipFill>
          <p:spPr>
            <a:xfrm>
              <a:off x="3979218" y="4332046"/>
              <a:ext cx="236700" cy="245957"/>
            </a:xfrm>
            <a:prstGeom prst="rect">
              <a:avLst/>
            </a:prstGeom>
            <a:noFill/>
            <a:ln>
              <a:noFill/>
            </a:ln>
          </p:spPr>
        </p:pic>
        <p:pic>
          <p:nvPicPr>
            <p:cNvPr id="1875" name="Google Shape;1875;p52"/>
            <p:cNvPicPr preferRelativeResize="0"/>
            <p:nvPr/>
          </p:nvPicPr>
          <p:blipFill>
            <a:blip r:embed="rId3">
              <a:alphaModFix/>
            </a:blip>
            <a:stretch>
              <a:fillRect/>
            </a:stretch>
          </p:blipFill>
          <p:spPr>
            <a:xfrm>
              <a:off x="4207818" y="4332046"/>
              <a:ext cx="236700" cy="245957"/>
            </a:xfrm>
            <a:prstGeom prst="rect">
              <a:avLst/>
            </a:prstGeom>
            <a:noFill/>
            <a:ln>
              <a:noFill/>
            </a:ln>
          </p:spPr>
        </p:pic>
        <p:pic>
          <p:nvPicPr>
            <p:cNvPr id="1876" name="Google Shape;1876;p52"/>
            <p:cNvPicPr preferRelativeResize="0"/>
            <p:nvPr/>
          </p:nvPicPr>
          <p:blipFill>
            <a:blip r:embed="rId3">
              <a:alphaModFix/>
            </a:blip>
            <a:stretch>
              <a:fillRect/>
            </a:stretch>
          </p:blipFill>
          <p:spPr>
            <a:xfrm>
              <a:off x="4436418" y="4332046"/>
              <a:ext cx="236700" cy="245957"/>
            </a:xfrm>
            <a:prstGeom prst="rect">
              <a:avLst/>
            </a:prstGeom>
            <a:noFill/>
            <a:ln>
              <a:noFill/>
            </a:ln>
          </p:spPr>
        </p:pic>
        <p:pic>
          <p:nvPicPr>
            <p:cNvPr id="1877" name="Google Shape;1877;p52"/>
            <p:cNvPicPr preferRelativeResize="0"/>
            <p:nvPr/>
          </p:nvPicPr>
          <p:blipFill>
            <a:blip r:embed="rId3">
              <a:alphaModFix/>
            </a:blip>
            <a:stretch>
              <a:fillRect/>
            </a:stretch>
          </p:blipFill>
          <p:spPr>
            <a:xfrm>
              <a:off x="4665018" y="4332046"/>
              <a:ext cx="236700" cy="245957"/>
            </a:xfrm>
            <a:prstGeom prst="rect">
              <a:avLst/>
            </a:prstGeom>
            <a:noFill/>
            <a:ln>
              <a:noFill/>
            </a:ln>
          </p:spPr>
        </p:pic>
        <p:pic>
          <p:nvPicPr>
            <p:cNvPr id="1878" name="Google Shape;1878;p52"/>
            <p:cNvPicPr preferRelativeResize="0"/>
            <p:nvPr/>
          </p:nvPicPr>
          <p:blipFill>
            <a:blip r:embed="rId3">
              <a:alphaModFix/>
            </a:blip>
            <a:stretch>
              <a:fillRect/>
            </a:stretch>
          </p:blipFill>
          <p:spPr>
            <a:xfrm>
              <a:off x="4893618" y="4332046"/>
              <a:ext cx="236700" cy="245957"/>
            </a:xfrm>
            <a:prstGeom prst="rect">
              <a:avLst/>
            </a:prstGeom>
            <a:noFill/>
            <a:ln>
              <a:noFill/>
            </a:ln>
          </p:spPr>
        </p:pic>
        <p:pic>
          <p:nvPicPr>
            <p:cNvPr id="1879" name="Google Shape;1879;p52"/>
            <p:cNvPicPr preferRelativeResize="0"/>
            <p:nvPr/>
          </p:nvPicPr>
          <p:blipFill>
            <a:blip r:embed="rId3">
              <a:alphaModFix/>
            </a:blip>
            <a:stretch>
              <a:fillRect/>
            </a:stretch>
          </p:blipFill>
          <p:spPr>
            <a:xfrm>
              <a:off x="5122218" y="4332046"/>
              <a:ext cx="236700" cy="245957"/>
            </a:xfrm>
            <a:prstGeom prst="rect">
              <a:avLst/>
            </a:prstGeom>
            <a:noFill/>
            <a:ln>
              <a:noFill/>
            </a:ln>
          </p:spPr>
        </p:pic>
        <p:pic>
          <p:nvPicPr>
            <p:cNvPr id="1880" name="Google Shape;1880;p52"/>
            <p:cNvPicPr preferRelativeResize="0"/>
            <p:nvPr/>
          </p:nvPicPr>
          <p:blipFill>
            <a:blip r:embed="rId3">
              <a:alphaModFix/>
            </a:blip>
            <a:stretch>
              <a:fillRect/>
            </a:stretch>
          </p:blipFill>
          <p:spPr>
            <a:xfrm>
              <a:off x="5350818" y="4332046"/>
              <a:ext cx="236700" cy="245957"/>
            </a:xfrm>
            <a:prstGeom prst="rect">
              <a:avLst/>
            </a:prstGeom>
            <a:noFill/>
            <a:ln>
              <a:noFill/>
            </a:ln>
          </p:spPr>
        </p:pic>
        <p:pic>
          <p:nvPicPr>
            <p:cNvPr id="1881" name="Google Shape;1881;p52"/>
            <p:cNvPicPr preferRelativeResize="0"/>
            <p:nvPr/>
          </p:nvPicPr>
          <p:blipFill>
            <a:blip r:embed="rId3">
              <a:alphaModFix/>
            </a:blip>
            <a:stretch>
              <a:fillRect/>
            </a:stretch>
          </p:blipFill>
          <p:spPr>
            <a:xfrm>
              <a:off x="5579418" y="4332046"/>
              <a:ext cx="236700" cy="245957"/>
            </a:xfrm>
            <a:prstGeom prst="rect">
              <a:avLst/>
            </a:prstGeom>
            <a:noFill/>
            <a:ln>
              <a:noFill/>
            </a:ln>
          </p:spPr>
        </p:pic>
        <p:pic>
          <p:nvPicPr>
            <p:cNvPr id="1882" name="Google Shape;1882;p52"/>
            <p:cNvPicPr preferRelativeResize="0"/>
            <p:nvPr/>
          </p:nvPicPr>
          <p:blipFill>
            <a:blip r:embed="rId3">
              <a:alphaModFix/>
            </a:blip>
            <a:stretch>
              <a:fillRect/>
            </a:stretch>
          </p:blipFill>
          <p:spPr>
            <a:xfrm>
              <a:off x="5808018" y="4332046"/>
              <a:ext cx="236700" cy="245957"/>
            </a:xfrm>
            <a:prstGeom prst="rect">
              <a:avLst/>
            </a:prstGeom>
            <a:noFill/>
            <a:ln>
              <a:noFill/>
            </a:ln>
          </p:spPr>
        </p:pic>
        <p:pic>
          <p:nvPicPr>
            <p:cNvPr id="1883" name="Google Shape;1883;p52"/>
            <p:cNvPicPr preferRelativeResize="0"/>
            <p:nvPr/>
          </p:nvPicPr>
          <p:blipFill>
            <a:blip r:embed="rId3">
              <a:alphaModFix/>
            </a:blip>
            <a:stretch>
              <a:fillRect/>
            </a:stretch>
          </p:blipFill>
          <p:spPr>
            <a:xfrm>
              <a:off x="6036618" y="4332046"/>
              <a:ext cx="236700" cy="245957"/>
            </a:xfrm>
            <a:prstGeom prst="rect">
              <a:avLst/>
            </a:prstGeom>
            <a:noFill/>
            <a:ln>
              <a:noFill/>
            </a:ln>
          </p:spPr>
        </p:pic>
      </p:grpSp>
      <p:grpSp>
        <p:nvGrpSpPr>
          <p:cNvPr id="1884" name="Google Shape;1884;p52"/>
          <p:cNvGrpSpPr/>
          <p:nvPr/>
        </p:nvGrpSpPr>
        <p:grpSpPr>
          <a:xfrm>
            <a:off x="978937" y="1360552"/>
            <a:ext cx="3119033" cy="1086522"/>
            <a:chOff x="5039737" y="1857027"/>
            <a:chExt cx="3119033" cy="1086522"/>
          </a:xfrm>
        </p:grpSpPr>
        <p:sp>
          <p:nvSpPr>
            <p:cNvPr id="1885" name="Google Shape;1885;p52"/>
            <p:cNvSpPr/>
            <p:nvPr/>
          </p:nvSpPr>
          <p:spPr>
            <a:xfrm>
              <a:off x="7915470" y="1857027"/>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6" name="Google Shape;1886;p52"/>
            <p:cNvGrpSpPr/>
            <p:nvPr/>
          </p:nvGrpSpPr>
          <p:grpSpPr>
            <a:xfrm>
              <a:off x="5039737" y="1947515"/>
              <a:ext cx="3028546" cy="996034"/>
              <a:chOff x="5255083" y="3371502"/>
              <a:chExt cx="3028546" cy="996034"/>
            </a:xfrm>
          </p:grpSpPr>
          <p:sp>
            <p:nvSpPr>
              <p:cNvPr id="1887" name="Google Shape;1887;p52"/>
              <p:cNvSpPr/>
              <p:nvPr/>
            </p:nvSpPr>
            <p:spPr>
              <a:xfrm>
                <a:off x="8040328" y="3371502"/>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2"/>
              <p:cNvSpPr/>
              <p:nvPr/>
            </p:nvSpPr>
            <p:spPr>
              <a:xfrm>
                <a:off x="7946237" y="3465594"/>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2"/>
              <p:cNvSpPr/>
              <p:nvPr/>
            </p:nvSpPr>
            <p:spPr>
              <a:xfrm>
                <a:off x="7852145" y="355968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2"/>
              <p:cNvSpPr/>
              <p:nvPr/>
            </p:nvSpPr>
            <p:spPr>
              <a:xfrm>
                <a:off x="7758053" y="3653777"/>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2"/>
              <p:cNvSpPr/>
              <p:nvPr/>
            </p:nvSpPr>
            <p:spPr>
              <a:xfrm>
                <a:off x="7663961" y="3747869"/>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2"/>
              <p:cNvSpPr/>
              <p:nvPr/>
            </p:nvSpPr>
            <p:spPr>
              <a:xfrm>
                <a:off x="7569870" y="3841961"/>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2"/>
              <p:cNvSpPr/>
              <p:nvPr/>
            </p:nvSpPr>
            <p:spPr>
              <a:xfrm>
                <a:off x="7475778" y="3936053"/>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2"/>
              <p:cNvSpPr/>
              <p:nvPr/>
            </p:nvSpPr>
            <p:spPr>
              <a:xfrm>
                <a:off x="7381686" y="4030144"/>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2"/>
              <p:cNvSpPr/>
              <p:nvPr/>
            </p:nvSpPr>
            <p:spPr>
              <a:xfrm>
                <a:off x="5255083"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2"/>
              <p:cNvSpPr/>
              <p:nvPr/>
            </p:nvSpPr>
            <p:spPr>
              <a:xfrm>
                <a:off x="5480917"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2"/>
              <p:cNvSpPr/>
              <p:nvPr/>
            </p:nvSpPr>
            <p:spPr>
              <a:xfrm>
                <a:off x="5706752"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2"/>
              <p:cNvSpPr/>
              <p:nvPr/>
            </p:nvSpPr>
            <p:spPr>
              <a:xfrm>
                <a:off x="5932586"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2"/>
              <p:cNvSpPr/>
              <p:nvPr/>
            </p:nvSpPr>
            <p:spPr>
              <a:xfrm>
                <a:off x="6158421"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2"/>
              <p:cNvSpPr/>
              <p:nvPr/>
            </p:nvSpPr>
            <p:spPr>
              <a:xfrm>
                <a:off x="6384256"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2"/>
              <p:cNvSpPr/>
              <p:nvPr/>
            </p:nvSpPr>
            <p:spPr>
              <a:xfrm>
                <a:off x="6610090"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2"/>
              <p:cNvSpPr/>
              <p:nvPr/>
            </p:nvSpPr>
            <p:spPr>
              <a:xfrm>
                <a:off x="6835925"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2"/>
              <p:cNvSpPr/>
              <p:nvPr/>
            </p:nvSpPr>
            <p:spPr>
              <a:xfrm>
                <a:off x="7061760"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2"/>
              <p:cNvSpPr/>
              <p:nvPr/>
            </p:nvSpPr>
            <p:spPr>
              <a:xfrm>
                <a:off x="7287594"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05" name="Google Shape;1905;p52"/>
          <p:cNvGrpSpPr/>
          <p:nvPr/>
        </p:nvGrpSpPr>
        <p:grpSpPr>
          <a:xfrm>
            <a:off x="978937" y="1150145"/>
            <a:ext cx="3115893" cy="1076997"/>
            <a:chOff x="5039737" y="1622807"/>
            <a:chExt cx="3115893" cy="1076997"/>
          </a:xfrm>
        </p:grpSpPr>
        <p:sp>
          <p:nvSpPr>
            <p:cNvPr id="1906" name="Google Shape;1906;p52"/>
            <p:cNvSpPr/>
            <p:nvPr/>
          </p:nvSpPr>
          <p:spPr>
            <a:xfrm>
              <a:off x="7912330" y="1622807"/>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7" name="Google Shape;1907;p52"/>
            <p:cNvGrpSpPr/>
            <p:nvPr/>
          </p:nvGrpSpPr>
          <p:grpSpPr>
            <a:xfrm>
              <a:off x="5039737" y="1703770"/>
              <a:ext cx="3028546" cy="996034"/>
              <a:chOff x="4569274" y="3075370"/>
              <a:chExt cx="3028546" cy="996034"/>
            </a:xfrm>
          </p:grpSpPr>
          <p:sp>
            <p:nvSpPr>
              <p:cNvPr id="1908" name="Google Shape;1908;p52"/>
              <p:cNvSpPr/>
              <p:nvPr/>
            </p:nvSpPr>
            <p:spPr>
              <a:xfrm>
                <a:off x="7354520" y="3075370"/>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2"/>
              <p:cNvSpPr/>
              <p:nvPr/>
            </p:nvSpPr>
            <p:spPr>
              <a:xfrm>
                <a:off x="7260428" y="3169462"/>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2"/>
              <p:cNvSpPr/>
              <p:nvPr/>
            </p:nvSpPr>
            <p:spPr>
              <a:xfrm>
                <a:off x="7166336" y="3263553"/>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2"/>
              <p:cNvSpPr/>
              <p:nvPr/>
            </p:nvSpPr>
            <p:spPr>
              <a:xfrm>
                <a:off x="7072244" y="3357645"/>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2"/>
              <p:cNvSpPr/>
              <p:nvPr/>
            </p:nvSpPr>
            <p:spPr>
              <a:xfrm>
                <a:off x="6978153" y="3451737"/>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2"/>
              <p:cNvSpPr/>
              <p:nvPr/>
            </p:nvSpPr>
            <p:spPr>
              <a:xfrm>
                <a:off x="6884061" y="3545829"/>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2"/>
              <p:cNvSpPr/>
              <p:nvPr/>
            </p:nvSpPr>
            <p:spPr>
              <a:xfrm>
                <a:off x="6789969" y="3639920"/>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2"/>
              <p:cNvSpPr/>
              <p:nvPr/>
            </p:nvSpPr>
            <p:spPr>
              <a:xfrm>
                <a:off x="6695877" y="3734012"/>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2"/>
              <p:cNvSpPr/>
              <p:nvPr/>
            </p:nvSpPr>
            <p:spPr>
              <a:xfrm>
                <a:off x="4569274" y="38281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2"/>
              <p:cNvSpPr/>
              <p:nvPr/>
            </p:nvSpPr>
            <p:spPr>
              <a:xfrm>
                <a:off x="4795109" y="38281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2"/>
              <p:cNvSpPr/>
              <p:nvPr/>
            </p:nvSpPr>
            <p:spPr>
              <a:xfrm>
                <a:off x="5020943" y="38281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2"/>
              <p:cNvSpPr/>
              <p:nvPr/>
            </p:nvSpPr>
            <p:spPr>
              <a:xfrm>
                <a:off x="5246778" y="38281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2"/>
              <p:cNvSpPr/>
              <p:nvPr/>
            </p:nvSpPr>
            <p:spPr>
              <a:xfrm>
                <a:off x="5472612" y="38281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2"/>
              <p:cNvSpPr/>
              <p:nvPr/>
            </p:nvSpPr>
            <p:spPr>
              <a:xfrm>
                <a:off x="5698447" y="38281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2"/>
              <p:cNvSpPr/>
              <p:nvPr/>
            </p:nvSpPr>
            <p:spPr>
              <a:xfrm>
                <a:off x="5924282" y="38281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2"/>
              <p:cNvSpPr/>
              <p:nvPr/>
            </p:nvSpPr>
            <p:spPr>
              <a:xfrm>
                <a:off x="6150116" y="38281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2"/>
              <p:cNvSpPr/>
              <p:nvPr/>
            </p:nvSpPr>
            <p:spPr>
              <a:xfrm>
                <a:off x="6375951" y="38281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2"/>
              <p:cNvSpPr/>
              <p:nvPr/>
            </p:nvSpPr>
            <p:spPr>
              <a:xfrm>
                <a:off x="6601786" y="38281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26" name="Google Shape;1926;p52"/>
          <p:cNvGrpSpPr/>
          <p:nvPr/>
        </p:nvGrpSpPr>
        <p:grpSpPr>
          <a:xfrm>
            <a:off x="1348559" y="928233"/>
            <a:ext cx="2746270" cy="713759"/>
            <a:chOff x="1955953" y="868089"/>
            <a:chExt cx="2746270" cy="713759"/>
          </a:xfrm>
        </p:grpSpPr>
        <p:sp>
          <p:nvSpPr>
            <p:cNvPr id="1927" name="Google Shape;1927;p52"/>
            <p:cNvSpPr/>
            <p:nvPr/>
          </p:nvSpPr>
          <p:spPr>
            <a:xfrm>
              <a:off x="2426412" y="8680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2"/>
            <p:cNvSpPr/>
            <p:nvPr/>
          </p:nvSpPr>
          <p:spPr>
            <a:xfrm>
              <a:off x="2652247" y="8680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2"/>
            <p:cNvSpPr/>
            <p:nvPr/>
          </p:nvSpPr>
          <p:spPr>
            <a:xfrm>
              <a:off x="2878081" y="8680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2"/>
            <p:cNvSpPr/>
            <p:nvPr/>
          </p:nvSpPr>
          <p:spPr>
            <a:xfrm>
              <a:off x="3103916" y="8680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2"/>
            <p:cNvSpPr/>
            <p:nvPr/>
          </p:nvSpPr>
          <p:spPr>
            <a:xfrm>
              <a:off x="3329751" y="8680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2"/>
            <p:cNvSpPr/>
            <p:nvPr/>
          </p:nvSpPr>
          <p:spPr>
            <a:xfrm>
              <a:off x="3555585" y="8680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2"/>
            <p:cNvSpPr/>
            <p:nvPr/>
          </p:nvSpPr>
          <p:spPr>
            <a:xfrm>
              <a:off x="3781420" y="8680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2"/>
            <p:cNvSpPr/>
            <p:nvPr/>
          </p:nvSpPr>
          <p:spPr>
            <a:xfrm>
              <a:off x="4007255" y="8680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2"/>
            <p:cNvSpPr/>
            <p:nvPr/>
          </p:nvSpPr>
          <p:spPr>
            <a:xfrm>
              <a:off x="4233089" y="8680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2"/>
            <p:cNvSpPr/>
            <p:nvPr/>
          </p:nvSpPr>
          <p:spPr>
            <a:xfrm>
              <a:off x="4458924" y="8680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2"/>
            <p:cNvSpPr/>
            <p:nvPr/>
          </p:nvSpPr>
          <p:spPr>
            <a:xfrm>
              <a:off x="2332320" y="9621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2"/>
            <p:cNvSpPr/>
            <p:nvPr/>
          </p:nvSpPr>
          <p:spPr>
            <a:xfrm>
              <a:off x="2558155" y="9621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2"/>
            <p:cNvSpPr/>
            <p:nvPr/>
          </p:nvSpPr>
          <p:spPr>
            <a:xfrm>
              <a:off x="2783990" y="9621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2"/>
            <p:cNvSpPr/>
            <p:nvPr/>
          </p:nvSpPr>
          <p:spPr>
            <a:xfrm>
              <a:off x="3009824" y="9621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2"/>
            <p:cNvSpPr/>
            <p:nvPr/>
          </p:nvSpPr>
          <p:spPr>
            <a:xfrm>
              <a:off x="3235659" y="9621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2"/>
            <p:cNvSpPr/>
            <p:nvPr/>
          </p:nvSpPr>
          <p:spPr>
            <a:xfrm>
              <a:off x="3461494" y="9621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2"/>
            <p:cNvSpPr/>
            <p:nvPr/>
          </p:nvSpPr>
          <p:spPr>
            <a:xfrm>
              <a:off x="3687328" y="9621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2"/>
            <p:cNvSpPr/>
            <p:nvPr/>
          </p:nvSpPr>
          <p:spPr>
            <a:xfrm>
              <a:off x="3913163" y="9621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2"/>
            <p:cNvSpPr/>
            <p:nvPr/>
          </p:nvSpPr>
          <p:spPr>
            <a:xfrm>
              <a:off x="4138998" y="9621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2"/>
            <p:cNvSpPr/>
            <p:nvPr/>
          </p:nvSpPr>
          <p:spPr>
            <a:xfrm>
              <a:off x="4364832" y="9621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2"/>
            <p:cNvSpPr/>
            <p:nvPr/>
          </p:nvSpPr>
          <p:spPr>
            <a:xfrm>
              <a:off x="2238229" y="10562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2"/>
            <p:cNvSpPr/>
            <p:nvPr/>
          </p:nvSpPr>
          <p:spPr>
            <a:xfrm>
              <a:off x="2464063" y="10562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2"/>
            <p:cNvSpPr/>
            <p:nvPr/>
          </p:nvSpPr>
          <p:spPr>
            <a:xfrm>
              <a:off x="2689898" y="10562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2"/>
            <p:cNvSpPr/>
            <p:nvPr/>
          </p:nvSpPr>
          <p:spPr>
            <a:xfrm>
              <a:off x="2915733" y="10562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2"/>
            <p:cNvSpPr/>
            <p:nvPr/>
          </p:nvSpPr>
          <p:spPr>
            <a:xfrm>
              <a:off x="3141567" y="10562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2"/>
            <p:cNvSpPr/>
            <p:nvPr/>
          </p:nvSpPr>
          <p:spPr>
            <a:xfrm>
              <a:off x="3367402" y="10562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2"/>
            <p:cNvSpPr/>
            <p:nvPr/>
          </p:nvSpPr>
          <p:spPr>
            <a:xfrm>
              <a:off x="3593236" y="10562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2"/>
            <p:cNvSpPr/>
            <p:nvPr/>
          </p:nvSpPr>
          <p:spPr>
            <a:xfrm>
              <a:off x="3819071" y="10562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2"/>
            <p:cNvSpPr/>
            <p:nvPr/>
          </p:nvSpPr>
          <p:spPr>
            <a:xfrm>
              <a:off x="4044906" y="10562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2"/>
            <p:cNvSpPr/>
            <p:nvPr/>
          </p:nvSpPr>
          <p:spPr>
            <a:xfrm>
              <a:off x="4270740" y="10562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2"/>
            <p:cNvSpPr/>
            <p:nvPr/>
          </p:nvSpPr>
          <p:spPr>
            <a:xfrm>
              <a:off x="2144137" y="11503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2"/>
            <p:cNvSpPr/>
            <p:nvPr/>
          </p:nvSpPr>
          <p:spPr>
            <a:xfrm>
              <a:off x="2369972" y="11503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2"/>
            <p:cNvSpPr/>
            <p:nvPr/>
          </p:nvSpPr>
          <p:spPr>
            <a:xfrm>
              <a:off x="2595806" y="11503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2"/>
            <p:cNvSpPr/>
            <p:nvPr/>
          </p:nvSpPr>
          <p:spPr>
            <a:xfrm>
              <a:off x="2821641" y="11503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2"/>
            <p:cNvSpPr/>
            <p:nvPr/>
          </p:nvSpPr>
          <p:spPr>
            <a:xfrm>
              <a:off x="3047475" y="11503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2"/>
            <p:cNvSpPr/>
            <p:nvPr/>
          </p:nvSpPr>
          <p:spPr>
            <a:xfrm>
              <a:off x="3273310" y="11503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2"/>
            <p:cNvSpPr/>
            <p:nvPr/>
          </p:nvSpPr>
          <p:spPr>
            <a:xfrm>
              <a:off x="3499145" y="11503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2"/>
            <p:cNvSpPr/>
            <p:nvPr/>
          </p:nvSpPr>
          <p:spPr>
            <a:xfrm>
              <a:off x="3724979" y="11503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2"/>
            <p:cNvSpPr/>
            <p:nvPr/>
          </p:nvSpPr>
          <p:spPr>
            <a:xfrm>
              <a:off x="3950814" y="11503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2"/>
            <p:cNvSpPr/>
            <p:nvPr/>
          </p:nvSpPr>
          <p:spPr>
            <a:xfrm>
              <a:off x="4176649" y="11503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2"/>
            <p:cNvSpPr/>
            <p:nvPr/>
          </p:nvSpPr>
          <p:spPr>
            <a:xfrm>
              <a:off x="2050045" y="1244456"/>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2"/>
            <p:cNvSpPr/>
            <p:nvPr/>
          </p:nvSpPr>
          <p:spPr>
            <a:xfrm>
              <a:off x="2275880" y="1244456"/>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2"/>
            <p:cNvSpPr/>
            <p:nvPr/>
          </p:nvSpPr>
          <p:spPr>
            <a:xfrm>
              <a:off x="2501714" y="1244456"/>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2"/>
            <p:cNvSpPr/>
            <p:nvPr/>
          </p:nvSpPr>
          <p:spPr>
            <a:xfrm>
              <a:off x="2727549" y="1244456"/>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2"/>
            <p:cNvSpPr/>
            <p:nvPr/>
          </p:nvSpPr>
          <p:spPr>
            <a:xfrm>
              <a:off x="2953384" y="1244456"/>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2"/>
            <p:cNvSpPr/>
            <p:nvPr/>
          </p:nvSpPr>
          <p:spPr>
            <a:xfrm>
              <a:off x="3179218" y="1244456"/>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2"/>
            <p:cNvSpPr/>
            <p:nvPr/>
          </p:nvSpPr>
          <p:spPr>
            <a:xfrm>
              <a:off x="3405053" y="1244456"/>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2"/>
            <p:cNvSpPr/>
            <p:nvPr/>
          </p:nvSpPr>
          <p:spPr>
            <a:xfrm>
              <a:off x="3630888" y="1244456"/>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2"/>
            <p:cNvSpPr/>
            <p:nvPr/>
          </p:nvSpPr>
          <p:spPr>
            <a:xfrm>
              <a:off x="3856722" y="1244456"/>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2"/>
            <p:cNvSpPr/>
            <p:nvPr/>
          </p:nvSpPr>
          <p:spPr>
            <a:xfrm>
              <a:off x="4082557" y="1244456"/>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2"/>
            <p:cNvSpPr/>
            <p:nvPr/>
          </p:nvSpPr>
          <p:spPr>
            <a:xfrm>
              <a:off x="1955953" y="1338548"/>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2"/>
            <p:cNvSpPr/>
            <p:nvPr/>
          </p:nvSpPr>
          <p:spPr>
            <a:xfrm>
              <a:off x="2181788" y="1338548"/>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2"/>
            <p:cNvSpPr/>
            <p:nvPr/>
          </p:nvSpPr>
          <p:spPr>
            <a:xfrm>
              <a:off x="2407623" y="1338548"/>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2"/>
            <p:cNvSpPr/>
            <p:nvPr/>
          </p:nvSpPr>
          <p:spPr>
            <a:xfrm>
              <a:off x="2633457" y="1338548"/>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2"/>
            <p:cNvSpPr/>
            <p:nvPr/>
          </p:nvSpPr>
          <p:spPr>
            <a:xfrm>
              <a:off x="2859292" y="1338548"/>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2"/>
            <p:cNvSpPr/>
            <p:nvPr/>
          </p:nvSpPr>
          <p:spPr>
            <a:xfrm>
              <a:off x="3085127" y="1338548"/>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2"/>
            <p:cNvSpPr/>
            <p:nvPr/>
          </p:nvSpPr>
          <p:spPr>
            <a:xfrm>
              <a:off x="3310961" y="1338548"/>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2"/>
            <p:cNvSpPr/>
            <p:nvPr/>
          </p:nvSpPr>
          <p:spPr>
            <a:xfrm>
              <a:off x="3536796" y="1338548"/>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2"/>
            <p:cNvSpPr/>
            <p:nvPr/>
          </p:nvSpPr>
          <p:spPr>
            <a:xfrm>
              <a:off x="3762630" y="1338548"/>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2"/>
            <p:cNvSpPr/>
            <p:nvPr/>
          </p:nvSpPr>
          <p:spPr>
            <a:xfrm>
              <a:off x="3988465" y="1338548"/>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7" name="Google Shape;1987;p52"/>
          <p:cNvGrpSpPr/>
          <p:nvPr/>
        </p:nvGrpSpPr>
        <p:grpSpPr>
          <a:xfrm>
            <a:off x="978937" y="1486039"/>
            <a:ext cx="2558087" cy="525575"/>
            <a:chOff x="5039737" y="1934889"/>
            <a:chExt cx="2558087" cy="525575"/>
          </a:xfrm>
        </p:grpSpPr>
        <p:sp>
          <p:nvSpPr>
            <p:cNvPr id="1988" name="Google Shape;1988;p52"/>
            <p:cNvSpPr/>
            <p:nvPr/>
          </p:nvSpPr>
          <p:spPr>
            <a:xfrm>
              <a:off x="5322012" y="19348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2"/>
            <p:cNvSpPr/>
            <p:nvPr/>
          </p:nvSpPr>
          <p:spPr>
            <a:xfrm>
              <a:off x="5547847" y="19348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2"/>
            <p:cNvSpPr/>
            <p:nvPr/>
          </p:nvSpPr>
          <p:spPr>
            <a:xfrm>
              <a:off x="5773681" y="19348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2"/>
            <p:cNvSpPr/>
            <p:nvPr/>
          </p:nvSpPr>
          <p:spPr>
            <a:xfrm>
              <a:off x="5999516" y="19348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2"/>
            <p:cNvSpPr/>
            <p:nvPr/>
          </p:nvSpPr>
          <p:spPr>
            <a:xfrm>
              <a:off x="6225351" y="19348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2"/>
            <p:cNvSpPr/>
            <p:nvPr/>
          </p:nvSpPr>
          <p:spPr>
            <a:xfrm>
              <a:off x="6451185" y="19348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2"/>
            <p:cNvSpPr/>
            <p:nvPr/>
          </p:nvSpPr>
          <p:spPr>
            <a:xfrm>
              <a:off x="6677020" y="19348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2"/>
            <p:cNvSpPr/>
            <p:nvPr/>
          </p:nvSpPr>
          <p:spPr>
            <a:xfrm>
              <a:off x="6902855" y="19348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2"/>
            <p:cNvSpPr/>
            <p:nvPr/>
          </p:nvSpPr>
          <p:spPr>
            <a:xfrm>
              <a:off x="7128689" y="19348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2"/>
            <p:cNvSpPr/>
            <p:nvPr/>
          </p:nvSpPr>
          <p:spPr>
            <a:xfrm>
              <a:off x="7354524" y="19348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2"/>
            <p:cNvSpPr/>
            <p:nvPr/>
          </p:nvSpPr>
          <p:spPr>
            <a:xfrm>
              <a:off x="5227920" y="20289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2"/>
            <p:cNvSpPr/>
            <p:nvPr/>
          </p:nvSpPr>
          <p:spPr>
            <a:xfrm>
              <a:off x="5453755" y="20289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2"/>
            <p:cNvSpPr/>
            <p:nvPr/>
          </p:nvSpPr>
          <p:spPr>
            <a:xfrm>
              <a:off x="5679590" y="20289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2"/>
            <p:cNvSpPr/>
            <p:nvPr/>
          </p:nvSpPr>
          <p:spPr>
            <a:xfrm>
              <a:off x="5905424" y="20289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2"/>
            <p:cNvSpPr/>
            <p:nvPr/>
          </p:nvSpPr>
          <p:spPr>
            <a:xfrm>
              <a:off x="6131259" y="20289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2"/>
            <p:cNvSpPr/>
            <p:nvPr/>
          </p:nvSpPr>
          <p:spPr>
            <a:xfrm>
              <a:off x="6357094" y="20289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2"/>
            <p:cNvSpPr/>
            <p:nvPr/>
          </p:nvSpPr>
          <p:spPr>
            <a:xfrm>
              <a:off x="6582928" y="20289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2"/>
            <p:cNvSpPr/>
            <p:nvPr/>
          </p:nvSpPr>
          <p:spPr>
            <a:xfrm>
              <a:off x="6808763" y="20289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2"/>
            <p:cNvSpPr/>
            <p:nvPr/>
          </p:nvSpPr>
          <p:spPr>
            <a:xfrm>
              <a:off x="7034598" y="20289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2"/>
            <p:cNvSpPr/>
            <p:nvPr/>
          </p:nvSpPr>
          <p:spPr>
            <a:xfrm>
              <a:off x="7260432" y="20289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2"/>
            <p:cNvSpPr/>
            <p:nvPr/>
          </p:nvSpPr>
          <p:spPr>
            <a:xfrm>
              <a:off x="5133829" y="21230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2"/>
            <p:cNvSpPr/>
            <p:nvPr/>
          </p:nvSpPr>
          <p:spPr>
            <a:xfrm>
              <a:off x="5359663" y="21230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2"/>
            <p:cNvSpPr/>
            <p:nvPr/>
          </p:nvSpPr>
          <p:spPr>
            <a:xfrm>
              <a:off x="5585498" y="21230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2"/>
            <p:cNvSpPr/>
            <p:nvPr/>
          </p:nvSpPr>
          <p:spPr>
            <a:xfrm>
              <a:off x="5811333" y="21230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2"/>
            <p:cNvSpPr/>
            <p:nvPr/>
          </p:nvSpPr>
          <p:spPr>
            <a:xfrm>
              <a:off x="6037167" y="21230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2"/>
            <p:cNvSpPr/>
            <p:nvPr/>
          </p:nvSpPr>
          <p:spPr>
            <a:xfrm>
              <a:off x="6263002" y="21230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2"/>
            <p:cNvSpPr/>
            <p:nvPr/>
          </p:nvSpPr>
          <p:spPr>
            <a:xfrm>
              <a:off x="6488836" y="21230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2"/>
            <p:cNvSpPr/>
            <p:nvPr/>
          </p:nvSpPr>
          <p:spPr>
            <a:xfrm>
              <a:off x="6714671" y="21230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2"/>
            <p:cNvSpPr/>
            <p:nvPr/>
          </p:nvSpPr>
          <p:spPr>
            <a:xfrm>
              <a:off x="6940506" y="21230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2"/>
            <p:cNvSpPr/>
            <p:nvPr/>
          </p:nvSpPr>
          <p:spPr>
            <a:xfrm>
              <a:off x="7166340" y="21230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2"/>
            <p:cNvSpPr/>
            <p:nvPr/>
          </p:nvSpPr>
          <p:spPr>
            <a:xfrm>
              <a:off x="5039737" y="22171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2"/>
            <p:cNvSpPr/>
            <p:nvPr/>
          </p:nvSpPr>
          <p:spPr>
            <a:xfrm>
              <a:off x="5265572" y="22171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2"/>
            <p:cNvSpPr/>
            <p:nvPr/>
          </p:nvSpPr>
          <p:spPr>
            <a:xfrm>
              <a:off x="5491406" y="22171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2"/>
            <p:cNvSpPr/>
            <p:nvPr/>
          </p:nvSpPr>
          <p:spPr>
            <a:xfrm>
              <a:off x="5717241" y="22171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2"/>
            <p:cNvSpPr/>
            <p:nvPr/>
          </p:nvSpPr>
          <p:spPr>
            <a:xfrm>
              <a:off x="5943075" y="22171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2"/>
            <p:cNvSpPr/>
            <p:nvPr/>
          </p:nvSpPr>
          <p:spPr>
            <a:xfrm>
              <a:off x="6168910" y="22171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2"/>
            <p:cNvSpPr/>
            <p:nvPr/>
          </p:nvSpPr>
          <p:spPr>
            <a:xfrm>
              <a:off x="6394745" y="22171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2"/>
            <p:cNvSpPr/>
            <p:nvPr/>
          </p:nvSpPr>
          <p:spPr>
            <a:xfrm>
              <a:off x="6620579" y="22171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2"/>
            <p:cNvSpPr/>
            <p:nvPr/>
          </p:nvSpPr>
          <p:spPr>
            <a:xfrm>
              <a:off x="6846414" y="22171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2"/>
            <p:cNvSpPr/>
            <p:nvPr/>
          </p:nvSpPr>
          <p:spPr>
            <a:xfrm>
              <a:off x="7072249" y="22171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8" name="Google Shape;2028;p52"/>
          <p:cNvGrpSpPr/>
          <p:nvPr/>
        </p:nvGrpSpPr>
        <p:grpSpPr>
          <a:xfrm>
            <a:off x="978937" y="1486039"/>
            <a:ext cx="2558087" cy="2340007"/>
            <a:chOff x="3720512" y="1534839"/>
            <a:chExt cx="2558087" cy="2340007"/>
          </a:xfrm>
        </p:grpSpPr>
        <p:grpSp>
          <p:nvGrpSpPr>
            <p:cNvPr id="2029" name="Google Shape;2029;p52"/>
            <p:cNvGrpSpPr/>
            <p:nvPr/>
          </p:nvGrpSpPr>
          <p:grpSpPr>
            <a:xfrm>
              <a:off x="4256198" y="1779046"/>
              <a:ext cx="865800" cy="2095800"/>
              <a:chOff x="1512823" y="1617821"/>
              <a:chExt cx="865800" cy="2095800"/>
            </a:xfrm>
          </p:grpSpPr>
          <p:cxnSp>
            <p:nvCxnSpPr>
              <p:cNvPr id="2030" name="Google Shape;2030;p52"/>
              <p:cNvCxnSpPr/>
              <p:nvPr/>
            </p:nvCxnSpPr>
            <p:spPr>
              <a:xfrm rot="10800000">
                <a:off x="1795123" y="1969721"/>
                <a:ext cx="94800" cy="1743900"/>
              </a:xfrm>
              <a:prstGeom prst="straightConnector1">
                <a:avLst/>
              </a:prstGeom>
              <a:noFill/>
              <a:ln cap="flat" cmpd="sng" w="9525">
                <a:solidFill>
                  <a:srgbClr val="999999"/>
                </a:solidFill>
                <a:prstDash val="solid"/>
                <a:round/>
                <a:headEnd len="med" w="med" type="none"/>
                <a:tailEnd len="med" w="med" type="none"/>
              </a:ln>
            </p:spPr>
          </p:cxnSp>
          <p:cxnSp>
            <p:nvCxnSpPr>
              <p:cNvPr id="2031" name="Google Shape;2031;p52"/>
              <p:cNvCxnSpPr/>
              <p:nvPr/>
            </p:nvCxnSpPr>
            <p:spPr>
              <a:xfrm flipH="1" rot="10800000">
                <a:off x="1889923" y="1969721"/>
                <a:ext cx="357000" cy="1743900"/>
              </a:xfrm>
              <a:prstGeom prst="straightConnector1">
                <a:avLst/>
              </a:prstGeom>
              <a:noFill/>
              <a:ln cap="flat" cmpd="sng" w="9525">
                <a:solidFill>
                  <a:srgbClr val="999999"/>
                </a:solidFill>
                <a:prstDash val="solid"/>
                <a:round/>
                <a:headEnd len="med" w="med" type="none"/>
                <a:tailEnd len="med" w="med" type="none"/>
              </a:ln>
            </p:spPr>
          </p:cxnSp>
          <p:cxnSp>
            <p:nvCxnSpPr>
              <p:cNvPr id="2032" name="Google Shape;2032;p52"/>
              <p:cNvCxnSpPr/>
              <p:nvPr/>
            </p:nvCxnSpPr>
            <p:spPr>
              <a:xfrm rot="10800000">
                <a:off x="1512823" y="2252021"/>
                <a:ext cx="377100" cy="1461600"/>
              </a:xfrm>
              <a:prstGeom prst="straightConnector1">
                <a:avLst/>
              </a:prstGeom>
              <a:noFill/>
              <a:ln cap="flat" cmpd="sng" w="9525">
                <a:solidFill>
                  <a:srgbClr val="999999"/>
                </a:solidFill>
                <a:prstDash val="solid"/>
                <a:round/>
                <a:headEnd len="med" w="med" type="none"/>
                <a:tailEnd len="med" w="med" type="none"/>
              </a:ln>
            </p:spPr>
          </p:cxnSp>
          <p:cxnSp>
            <p:nvCxnSpPr>
              <p:cNvPr id="2033" name="Google Shape;2033;p52"/>
              <p:cNvCxnSpPr/>
              <p:nvPr/>
            </p:nvCxnSpPr>
            <p:spPr>
              <a:xfrm flipH="1" rot="10800000">
                <a:off x="1889923" y="2252021"/>
                <a:ext cx="74700" cy="1461600"/>
              </a:xfrm>
              <a:prstGeom prst="straightConnector1">
                <a:avLst/>
              </a:prstGeom>
              <a:noFill/>
              <a:ln cap="flat" cmpd="sng" w="9525">
                <a:solidFill>
                  <a:srgbClr val="999999"/>
                </a:solidFill>
                <a:prstDash val="solid"/>
                <a:round/>
                <a:headEnd len="med" w="med" type="none"/>
                <a:tailEnd len="med" w="med" type="none"/>
              </a:ln>
            </p:spPr>
          </p:cxnSp>
          <p:cxnSp>
            <p:nvCxnSpPr>
              <p:cNvPr id="2034" name="Google Shape;2034;p52"/>
              <p:cNvCxnSpPr/>
              <p:nvPr/>
            </p:nvCxnSpPr>
            <p:spPr>
              <a:xfrm flipH="1" rot="10800000">
                <a:off x="1889923" y="2063621"/>
                <a:ext cx="36900" cy="1650000"/>
              </a:xfrm>
              <a:prstGeom prst="straightConnector1">
                <a:avLst/>
              </a:prstGeom>
              <a:noFill/>
              <a:ln cap="flat" cmpd="sng" w="9525">
                <a:solidFill>
                  <a:srgbClr val="999999"/>
                </a:solidFill>
                <a:prstDash val="solid"/>
                <a:round/>
                <a:headEnd len="med" w="med" type="none"/>
                <a:tailEnd len="med" w="med" type="none"/>
              </a:ln>
            </p:spPr>
          </p:cxnSp>
          <p:cxnSp>
            <p:nvCxnSpPr>
              <p:cNvPr id="2035" name="Google Shape;2035;p52"/>
              <p:cNvCxnSpPr/>
              <p:nvPr/>
            </p:nvCxnSpPr>
            <p:spPr>
              <a:xfrm rot="10800000">
                <a:off x="1512823" y="2032121"/>
                <a:ext cx="377100" cy="1681500"/>
              </a:xfrm>
              <a:prstGeom prst="straightConnector1">
                <a:avLst/>
              </a:prstGeom>
              <a:noFill/>
              <a:ln cap="flat" cmpd="sng" w="9525">
                <a:solidFill>
                  <a:srgbClr val="999999"/>
                </a:solidFill>
                <a:prstDash val="solid"/>
                <a:round/>
                <a:headEnd len="med" w="med" type="none"/>
                <a:tailEnd len="med" w="med" type="none"/>
              </a:ln>
            </p:spPr>
          </p:cxnSp>
          <p:cxnSp>
            <p:nvCxnSpPr>
              <p:cNvPr id="2036" name="Google Shape;2036;p52"/>
              <p:cNvCxnSpPr/>
              <p:nvPr/>
            </p:nvCxnSpPr>
            <p:spPr>
              <a:xfrm rot="10800000">
                <a:off x="1738723" y="2032121"/>
                <a:ext cx="151200" cy="1681500"/>
              </a:xfrm>
              <a:prstGeom prst="straightConnector1">
                <a:avLst/>
              </a:prstGeom>
              <a:noFill/>
              <a:ln cap="flat" cmpd="sng" w="9525">
                <a:solidFill>
                  <a:srgbClr val="999999"/>
                </a:solidFill>
                <a:prstDash val="solid"/>
                <a:round/>
                <a:headEnd len="med" w="med" type="none"/>
                <a:tailEnd len="med" w="med" type="none"/>
              </a:ln>
            </p:spPr>
          </p:cxnSp>
          <p:cxnSp>
            <p:nvCxnSpPr>
              <p:cNvPr id="2037" name="Google Shape;2037;p52"/>
              <p:cNvCxnSpPr/>
              <p:nvPr/>
            </p:nvCxnSpPr>
            <p:spPr>
              <a:xfrm flipH="1" rot="10800000">
                <a:off x="1889923" y="2032121"/>
                <a:ext cx="300600" cy="1681500"/>
              </a:xfrm>
              <a:prstGeom prst="straightConnector1">
                <a:avLst/>
              </a:prstGeom>
              <a:noFill/>
              <a:ln cap="flat" cmpd="sng" w="9525">
                <a:solidFill>
                  <a:srgbClr val="999999"/>
                </a:solidFill>
                <a:prstDash val="solid"/>
                <a:round/>
                <a:headEnd len="med" w="med" type="none"/>
                <a:tailEnd len="med" w="med" type="none"/>
              </a:ln>
            </p:spPr>
          </p:cxnSp>
          <p:cxnSp>
            <p:nvCxnSpPr>
              <p:cNvPr id="2038" name="Google Shape;2038;p52"/>
              <p:cNvCxnSpPr/>
              <p:nvPr/>
            </p:nvCxnSpPr>
            <p:spPr>
              <a:xfrm rot="10800000">
                <a:off x="1607023" y="1937921"/>
                <a:ext cx="282900" cy="1775700"/>
              </a:xfrm>
              <a:prstGeom prst="straightConnector1">
                <a:avLst/>
              </a:prstGeom>
              <a:noFill/>
              <a:ln cap="flat" cmpd="sng" w="9525">
                <a:solidFill>
                  <a:srgbClr val="999999"/>
                </a:solidFill>
                <a:prstDash val="solid"/>
                <a:round/>
                <a:headEnd len="med" w="med" type="none"/>
                <a:tailEnd len="med" w="med" type="none"/>
              </a:ln>
            </p:spPr>
          </p:cxnSp>
          <p:cxnSp>
            <p:nvCxnSpPr>
              <p:cNvPr id="2039" name="Google Shape;2039;p52"/>
              <p:cNvCxnSpPr/>
              <p:nvPr/>
            </p:nvCxnSpPr>
            <p:spPr>
              <a:xfrm flipH="1" rot="10800000">
                <a:off x="1889923" y="1843721"/>
                <a:ext cx="488700" cy="1869900"/>
              </a:xfrm>
              <a:prstGeom prst="straightConnector1">
                <a:avLst/>
              </a:prstGeom>
              <a:noFill/>
              <a:ln cap="flat" cmpd="sng" w="9525">
                <a:solidFill>
                  <a:srgbClr val="999999"/>
                </a:solidFill>
                <a:prstDash val="solid"/>
                <a:round/>
                <a:headEnd len="med" w="med" type="none"/>
                <a:tailEnd len="med" w="med" type="none"/>
              </a:ln>
            </p:spPr>
          </p:cxnSp>
          <p:cxnSp>
            <p:nvCxnSpPr>
              <p:cNvPr id="2040" name="Google Shape;2040;p52"/>
              <p:cNvCxnSpPr/>
              <p:nvPr/>
            </p:nvCxnSpPr>
            <p:spPr>
              <a:xfrm rot="10800000">
                <a:off x="1512823" y="1805921"/>
                <a:ext cx="377100" cy="1907700"/>
              </a:xfrm>
              <a:prstGeom prst="straightConnector1">
                <a:avLst/>
              </a:prstGeom>
              <a:noFill/>
              <a:ln cap="flat" cmpd="sng" w="9525">
                <a:solidFill>
                  <a:srgbClr val="999999"/>
                </a:solidFill>
                <a:prstDash val="solid"/>
                <a:round/>
                <a:headEnd len="med" w="med" type="none"/>
                <a:tailEnd len="med" w="med" type="none"/>
              </a:ln>
            </p:spPr>
          </p:cxnSp>
          <p:cxnSp>
            <p:nvCxnSpPr>
              <p:cNvPr id="2041" name="Google Shape;2041;p52"/>
              <p:cNvCxnSpPr/>
              <p:nvPr/>
            </p:nvCxnSpPr>
            <p:spPr>
              <a:xfrm flipH="1" rot="10800000">
                <a:off x="1889923" y="1617821"/>
                <a:ext cx="262800" cy="2095800"/>
              </a:xfrm>
              <a:prstGeom prst="straightConnector1">
                <a:avLst/>
              </a:prstGeom>
              <a:noFill/>
              <a:ln cap="flat" cmpd="sng" w="9525">
                <a:solidFill>
                  <a:srgbClr val="999999"/>
                </a:solidFill>
                <a:prstDash val="solid"/>
                <a:round/>
                <a:headEnd len="med" w="med" type="none"/>
                <a:tailEnd len="med" w="med" type="none"/>
              </a:ln>
            </p:spPr>
          </p:cxnSp>
          <p:cxnSp>
            <p:nvCxnSpPr>
              <p:cNvPr id="2042" name="Google Shape;2042;p52"/>
              <p:cNvCxnSpPr/>
              <p:nvPr/>
            </p:nvCxnSpPr>
            <p:spPr>
              <a:xfrm flipH="1" rot="10800000">
                <a:off x="1889923" y="1617821"/>
                <a:ext cx="488700" cy="2095800"/>
              </a:xfrm>
              <a:prstGeom prst="straightConnector1">
                <a:avLst/>
              </a:prstGeom>
              <a:noFill/>
              <a:ln cap="flat" cmpd="sng" w="9525">
                <a:solidFill>
                  <a:srgbClr val="999999"/>
                </a:solidFill>
                <a:prstDash val="solid"/>
                <a:round/>
                <a:headEnd len="med" w="med" type="none"/>
                <a:tailEnd len="med" w="med" type="none"/>
              </a:ln>
            </p:spPr>
          </p:cxnSp>
          <p:cxnSp>
            <p:nvCxnSpPr>
              <p:cNvPr id="2043" name="Google Shape;2043;p52"/>
              <p:cNvCxnSpPr/>
              <p:nvPr/>
            </p:nvCxnSpPr>
            <p:spPr>
              <a:xfrm rot="10800000">
                <a:off x="1607023" y="1711721"/>
                <a:ext cx="282900" cy="2001900"/>
              </a:xfrm>
              <a:prstGeom prst="straightConnector1">
                <a:avLst/>
              </a:prstGeom>
              <a:noFill/>
              <a:ln cap="flat" cmpd="sng" w="9525">
                <a:solidFill>
                  <a:srgbClr val="999999"/>
                </a:solidFill>
                <a:prstDash val="solid"/>
                <a:round/>
                <a:headEnd len="med" w="med" type="none"/>
                <a:tailEnd len="med" w="med" type="none"/>
              </a:ln>
            </p:spPr>
          </p:cxnSp>
          <p:cxnSp>
            <p:nvCxnSpPr>
              <p:cNvPr id="2044" name="Google Shape;2044;p52"/>
              <p:cNvCxnSpPr/>
              <p:nvPr/>
            </p:nvCxnSpPr>
            <p:spPr>
              <a:xfrm flipH="1" rot="10800000">
                <a:off x="1889923" y="1711721"/>
                <a:ext cx="168900" cy="2001900"/>
              </a:xfrm>
              <a:prstGeom prst="straightConnector1">
                <a:avLst/>
              </a:prstGeom>
              <a:noFill/>
              <a:ln cap="flat" cmpd="sng" w="9525">
                <a:solidFill>
                  <a:srgbClr val="999999"/>
                </a:solidFill>
                <a:prstDash val="solid"/>
                <a:round/>
                <a:headEnd len="med" w="med" type="none"/>
                <a:tailEnd len="med" w="med" type="none"/>
              </a:ln>
            </p:spPr>
          </p:cxnSp>
          <p:cxnSp>
            <p:nvCxnSpPr>
              <p:cNvPr id="2045" name="Google Shape;2045;p52"/>
              <p:cNvCxnSpPr/>
              <p:nvPr/>
            </p:nvCxnSpPr>
            <p:spPr>
              <a:xfrm flipH="1" rot="10800000">
                <a:off x="1889923" y="2157821"/>
                <a:ext cx="168900" cy="1555800"/>
              </a:xfrm>
              <a:prstGeom prst="straightConnector1">
                <a:avLst/>
              </a:prstGeom>
              <a:noFill/>
              <a:ln cap="flat" cmpd="sng" w="9525">
                <a:solidFill>
                  <a:srgbClr val="999999"/>
                </a:solidFill>
                <a:prstDash val="solid"/>
                <a:round/>
                <a:headEnd len="med" w="med" type="none"/>
                <a:tailEnd len="med" w="med" type="none"/>
              </a:ln>
            </p:spPr>
          </p:cxnSp>
          <p:cxnSp>
            <p:nvCxnSpPr>
              <p:cNvPr id="2046" name="Google Shape;2046;p52"/>
              <p:cNvCxnSpPr/>
              <p:nvPr/>
            </p:nvCxnSpPr>
            <p:spPr>
              <a:xfrm rot="10800000">
                <a:off x="1832923" y="1711721"/>
                <a:ext cx="57000" cy="2001900"/>
              </a:xfrm>
              <a:prstGeom prst="straightConnector1">
                <a:avLst/>
              </a:prstGeom>
              <a:noFill/>
              <a:ln cap="flat" cmpd="sng" w="9525">
                <a:solidFill>
                  <a:srgbClr val="999999"/>
                </a:solidFill>
                <a:prstDash val="solid"/>
                <a:round/>
                <a:headEnd len="med" w="med" type="none"/>
                <a:tailEnd len="med" w="med" type="none"/>
              </a:ln>
            </p:spPr>
          </p:cxnSp>
        </p:grpSp>
        <p:grpSp>
          <p:nvGrpSpPr>
            <p:cNvPr id="2047" name="Google Shape;2047;p52"/>
            <p:cNvGrpSpPr/>
            <p:nvPr/>
          </p:nvGrpSpPr>
          <p:grpSpPr>
            <a:xfrm>
              <a:off x="3720512" y="2252653"/>
              <a:ext cx="2275812" cy="243300"/>
              <a:chOff x="5255083" y="4124236"/>
              <a:chExt cx="2275812" cy="243300"/>
            </a:xfrm>
          </p:grpSpPr>
          <p:sp>
            <p:nvSpPr>
              <p:cNvPr id="2048" name="Google Shape;2048;p52"/>
              <p:cNvSpPr/>
              <p:nvPr/>
            </p:nvSpPr>
            <p:spPr>
              <a:xfrm>
                <a:off x="5255083"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2"/>
              <p:cNvSpPr/>
              <p:nvPr/>
            </p:nvSpPr>
            <p:spPr>
              <a:xfrm>
                <a:off x="5480917"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2"/>
              <p:cNvSpPr/>
              <p:nvPr/>
            </p:nvSpPr>
            <p:spPr>
              <a:xfrm>
                <a:off x="5706752" y="4124236"/>
                <a:ext cx="243300" cy="243300"/>
              </a:xfrm>
              <a:prstGeom prst="cube">
                <a:avLst>
                  <a:gd fmla="val 25000" name="adj"/>
                </a:avLst>
              </a:prstGeom>
              <a:solidFill>
                <a:schemeClr val="accent1"/>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2"/>
              <p:cNvSpPr/>
              <p:nvPr/>
            </p:nvSpPr>
            <p:spPr>
              <a:xfrm>
                <a:off x="5932586" y="4124236"/>
                <a:ext cx="243300" cy="243300"/>
              </a:xfrm>
              <a:prstGeom prst="cube">
                <a:avLst>
                  <a:gd fmla="val 25000" name="adj"/>
                </a:avLst>
              </a:prstGeom>
              <a:solidFill>
                <a:schemeClr val="accent1"/>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2"/>
              <p:cNvSpPr/>
              <p:nvPr/>
            </p:nvSpPr>
            <p:spPr>
              <a:xfrm>
                <a:off x="6158421" y="4124236"/>
                <a:ext cx="243300" cy="243300"/>
              </a:xfrm>
              <a:prstGeom prst="cube">
                <a:avLst>
                  <a:gd fmla="val 25000" name="adj"/>
                </a:avLst>
              </a:prstGeom>
              <a:solidFill>
                <a:schemeClr val="accent1"/>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2"/>
              <p:cNvSpPr/>
              <p:nvPr/>
            </p:nvSpPr>
            <p:spPr>
              <a:xfrm>
                <a:off x="6384256" y="4124236"/>
                <a:ext cx="243300" cy="243300"/>
              </a:xfrm>
              <a:prstGeom prst="cube">
                <a:avLst>
                  <a:gd fmla="val 25000" name="adj"/>
                </a:avLst>
              </a:prstGeom>
              <a:solidFill>
                <a:schemeClr val="accent1"/>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2"/>
              <p:cNvSpPr/>
              <p:nvPr/>
            </p:nvSpPr>
            <p:spPr>
              <a:xfrm>
                <a:off x="6610090"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2"/>
              <p:cNvSpPr/>
              <p:nvPr/>
            </p:nvSpPr>
            <p:spPr>
              <a:xfrm>
                <a:off x="6835925"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2"/>
              <p:cNvSpPr/>
              <p:nvPr/>
            </p:nvSpPr>
            <p:spPr>
              <a:xfrm>
                <a:off x="7061760"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2"/>
              <p:cNvSpPr/>
              <p:nvPr/>
            </p:nvSpPr>
            <p:spPr>
              <a:xfrm>
                <a:off x="7287594"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8" name="Google Shape;2058;p52"/>
            <p:cNvGrpSpPr/>
            <p:nvPr/>
          </p:nvGrpSpPr>
          <p:grpSpPr>
            <a:xfrm>
              <a:off x="3720512" y="2032720"/>
              <a:ext cx="2275812" cy="243300"/>
              <a:chOff x="4721674" y="4132904"/>
              <a:chExt cx="2275812" cy="243300"/>
            </a:xfrm>
          </p:grpSpPr>
          <p:sp>
            <p:nvSpPr>
              <p:cNvPr id="2059" name="Google Shape;2059;p52"/>
              <p:cNvSpPr/>
              <p:nvPr/>
            </p:nvSpPr>
            <p:spPr>
              <a:xfrm>
                <a:off x="4721674" y="41329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2"/>
              <p:cNvSpPr/>
              <p:nvPr/>
            </p:nvSpPr>
            <p:spPr>
              <a:xfrm>
                <a:off x="4947509" y="41329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2"/>
              <p:cNvSpPr/>
              <p:nvPr/>
            </p:nvSpPr>
            <p:spPr>
              <a:xfrm>
                <a:off x="5173343" y="4132904"/>
                <a:ext cx="243300" cy="243300"/>
              </a:xfrm>
              <a:prstGeom prst="cube">
                <a:avLst>
                  <a:gd fmla="val 25000" name="adj"/>
                </a:avLst>
              </a:prstGeom>
              <a:solidFill>
                <a:srgbClr val="A3C94A"/>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2"/>
              <p:cNvSpPr/>
              <p:nvPr/>
            </p:nvSpPr>
            <p:spPr>
              <a:xfrm>
                <a:off x="5399178" y="4132904"/>
                <a:ext cx="243300" cy="243300"/>
              </a:xfrm>
              <a:prstGeom prst="cube">
                <a:avLst>
                  <a:gd fmla="val 25000" name="adj"/>
                </a:avLst>
              </a:prstGeom>
              <a:solidFill>
                <a:srgbClr val="A3C94A"/>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2"/>
              <p:cNvSpPr/>
              <p:nvPr/>
            </p:nvSpPr>
            <p:spPr>
              <a:xfrm>
                <a:off x="5625012" y="4132904"/>
                <a:ext cx="243300" cy="243300"/>
              </a:xfrm>
              <a:prstGeom prst="cube">
                <a:avLst>
                  <a:gd fmla="val 25000" name="adj"/>
                </a:avLst>
              </a:prstGeom>
              <a:solidFill>
                <a:srgbClr val="A3C94A"/>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2"/>
              <p:cNvSpPr/>
              <p:nvPr/>
            </p:nvSpPr>
            <p:spPr>
              <a:xfrm>
                <a:off x="5850847" y="4132904"/>
                <a:ext cx="243300" cy="243300"/>
              </a:xfrm>
              <a:prstGeom prst="cube">
                <a:avLst>
                  <a:gd fmla="val 25000" name="adj"/>
                </a:avLst>
              </a:prstGeom>
              <a:solidFill>
                <a:srgbClr val="A3C94A"/>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2"/>
              <p:cNvSpPr/>
              <p:nvPr/>
            </p:nvSpPr>
            <p:spPr>
              <a:xfrm>
                <a:off x="6076682" y="41329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2"/>
              <p:cNvSpPr/>
              <p:nvPr/>
            </p:nvSpPr>
            <p:spPr>
              <a:xfrm>
                <a:off x="6302516" y="41329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2"/>
              <p:cNvSpPr/>
              <p:nvPr/>
            </p:nvSpPr>
            <p:spPr>
              <a:xfrm>
                <a:off x="6528351" y="41329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2"/>
              <p:cNvSpPr/>
              <p:nvPr/>
            </p:nvSpPr>
            <p:spPr>
              <a:xfrm>
                <a:off x="6754186" y="41329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9" name="Google Shape;2069;p52"/>
            <p:cNvGrpSpPr/>
            <p:nvPr/>
          </p:nvGrpSpPr>
          <p:grpSpPr>
            <a:xfrm>
              <a:off x="3720512" y="1534839"/>
              <a:ext cx="2558087" cy="525575"/>
              <a:chOff x="5011512" y="2705614"/>
              <a:chExt cx="2558087" cy="525575"/>
            </a:xfrm>
          </p:grpSpPr>
          <p:sp>
            <p:nvSpPr>
              <p:cNvPr id="2070" name="Google Shape;2070;p52"/>
              <p:cNvSpPr/>
              <p:nvPr/>
            </p:nvSpPr>
            <p:spPr>
              <a:xfrm>
                <a:off x="5293787" y="270561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2"/>
              <p:cNvSpPr/>
              <p:nvPr/>
            </p:nvSpPr>
            <p:spPr>
              <a:xfrm>
                <a:off x="5519622" y="270561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2"/>
              <p:cNvSpPr/>
              <p:nvPr/>
            </p:nvSpPr>
            <p:spPr>
              <a:xfrm>
                <a:off x="5745456" y="2705614"/>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2"/>
              <p:cNvSpPr/>
              <p:nvPr/>
            </p:nvSpPr>
            <p:spPr>
              <a:xfrm>
                <a:off x="5971291" y="2705614"/>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2"/>
              <p:cNvSpPr/>
              <p:nvPr/>
            </p:nvSpPr>
            <p:spPr>
              <a:xfrm>
                <a:off x="6197126" y="2705614"/>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2"/>
              <p:cNvSpPr/>
              <p:nvPr/>
            </p:nvSpPr>
            <p:spPr>
              <a:xfrm>
                <a:off x="6422960" y="2705614"/>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2"/>
              <p:cNvSpPr/>
              <p:nvPr/>
            </p:nvSpPr>
            <p:spPr>
              <a:xfrm>
                <a:off x="6648795" y="270561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2"/>
              <p:cNvSpPr/>
              <p:nvPr/>
            </p:nvSpPr>
            <p:spPr>
              <a:xfrm>
                <a:off x="6874630" y="270561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2"/>
              <p:cNvSpPr/>
              <p:nvPr/>
            </p:nvSpPr>
            <p:spPr>
              <a:xfrm>
                <a:off x="7100464" y="270561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2"/>
              <p:cNvSpPr/>
              <p:nvPr/>
            </p:nvSpPr>
            <p:spPr>
              <a:xfrm>
                <a:off x="7326299" y="270561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2"/>
              <p:cNvSpPr/>
              <p:nvPr/>
            </p:nvSpPr>
            <p:spPr>
              <a:xfrm>
                <a:off x="5199695" y="2799706"/>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2"/>
              <p:cNvSpPr/>
              <p:nvPr/>
            </p:nvSpPr>
            <p:spPr>
              <a:xfrm>
                <a:off x="5425530" y="2799706"/>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2"/>
              <p:cNvSpPr/>
              <p:nvPr/>
            </p:nvSpPr>
            <p:spPr>
              <a:xfrm>
                <a:off x="5651365" y="2799706"/>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2"/>
              <p:cNvSpPr/>
              <p:nvPr/>
            </p:nvSpPr>
            <p:spPr>
              <a:xfrm>
                <a:off x="5877199" y="2799706"/>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2"/>
              <p:cNvSpPr/>
              <p:nvPr/>
            </p:nvSpPr>
            <p:spPr>
              <a:xfrm>
                <a:off x="6103034" y="2799706"/>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2"/>
              <p:cNvSpPr/>
              <p:nvPr/>
            </p:nvSpPr>
            <p:spPr>
              <a:xfrm>
                <a:off x="6328869" y="2799706"/>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2"/>
              <p:cNvSpPr/>
              <p:nvPr/>
            </p:nvSpPr>
            <p:spPr>
              <a:xfrm>
                <a:off x="6554703" y="2799706"/>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2"/>
              <p:cNvSpPr/>
              <p:nvPr/>
            </p:nvSpPr>
            <p:spPr>
              <a:xfrm>
                <a:off x="6780538" y="2799706"/>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2"/>
              <p:cNvSpPr/>
              <p:nvPr/>
            </p:nvSpPr>
            <p:spPr>
              <a:xfrm>
                <a:off x="7006373" y="2799706"/>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2"/>
              <p:cNvSpPr/>
              <p:nvPr/>
            </p:nvSpPr>
            <p:spPr>
              <a:xfrm>
                <a:off x="7232207" y="2799706"/>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2"/>
              <p:cNvSpPr/>
              <p:nvPr/>
            </p:nvSpPr>
            <p:spPr>
              <a:xfrm>
                <a:off x="5105604" y="2893798"/>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2"/>
              <p:cNvSpPr/>
              <p:nvPr/>
            </p:nvSpPr>
            <p:spPr>
              <a:xfrm>
                <a:off x="5331438" y="2893798"/>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2"/>
              <p:cNvSpPr/>
              <p:nvPr/>
            </p:nvSpPr>
            <p:spPr>
              <a:xfrm>
                <a:off x="5557273" y="2893798"/>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2"/>
              <p:cNvSpPr/>
              <p:nvPr/>
            </p:nvSpPr>
            <p:spPr>
              <a:xfrm>
                <a:off x="5783108" y="2893798"/>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2"/>
              <p:cNvSpPr/>
              <p:nvPr/>
            </p:nvSpPr>
            <p:spPr>
              <a:xfrm>
                <a:off x="6008942" y="2893798"/>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2"/>
              <p:cNvSpPr/>
              <p:nvPr/>
            </p:nvSpPr>
            <p:spPr>
              <a:xfrm>
                <a:off x="6234777" y="2893798"/>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2"/>
              <p:cNvSpPr/>
              <p:nvPr/>
            </p:nvSpPr>
            <p:spPr>
              <a:xfrm>
                <a:off x="6460611" y="2893798"/>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2"/>
              <p:cNvSpPr/>
              <p:nvPr/>
            </p:nvSpPr>
            <p:spPr>
              <a:xfrm>
                <a:off x="6686446" y="2893798"/>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2"/>
              <p:cNvSpPr/>
              <p:nvPr/>
            </p:nvSpPr>
            <p:spPr>
              <a:xfrm>
                <a:off x="6912281" y="2893798"/>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2"/>
              <p:cNvSpPr/>
              <p:nvPr/>
            </p:nvSpPr>
            <p:spPr>
              <a:xfrm>
                <a:off x="7138115" y="2893798"/>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2"/>
              <p:cNvSpPr/>
              <p:nvPr/>
            </p:nvSpPr>
            <p:spPr>
              <a:xfrm>
                <a:off x="5011512" y="29878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2"/>
              <p:cNvSpPr/>
              <p:nvPr/>
            </p:nvSpPr>
            <p:spPr>
              <a:xfrm>
                <a:off x="5237347" y="29878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2"/>
              <p:cNvSpPr/>
              <p:nvPr/>
            </p:nvSpPr>
            <p:spPr>
              <a:xfrm>
                <a:off x="5463181" y="2987889"/>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2"/>
              <p:cNvSpPr/>
              <p:nvPr/>
            </p:nvSpPr>
            <p:spPr>
              <a:xfrm>
                <a:off x="5689016" y="2987889"/>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2"/>
              <p:cNvSpPr/>
              <p:nvPr/>
            </p:nvSpPr>
            <p:spPr>
              <a:xfrm>
                <a:off x="5914850" y="2987889"/>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2"/>
              <p:cNvSpPr/>
              <p:nvPr/>
            </p:nvSpPr>
            <p:spPr>
              <a:xfrm>
                <a:off x="6140685" y="2987889"/>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2"/>
              <p:cNvSpPr/>
              <p:nvPr/>
            </p:nvSpPr>
            <p:spPr>
              <a:xfrm>
                <a:off x="6366520" y="29878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2"/>
              <p:cNvSpPr/>
              <p:nvPr/>
            </p:nvSpPr>
            <p:spPr>
              <a:xfrm>
                <a:off x="6592354" y="29878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2"/>
              <p:cNvSpPr/>
              <p:nvPr/>
            </p:nvSpPr>
            <p:spPr>
              <a:xfrm>
                <a:off x="6818189" y="29878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2"/>
              <p:cNvSpPr/>
              <p:nvPr/>
            </p:nvSpPr>
            <p:spPr>
              <a:xfrm>
                <a:off x="7044024" y="29878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10" name="Google Shape;2110;p52"/>
          <p:cNvGrpSpPr/>
          <p:nvPr/>
        </p:nvGrpSpPr>
        <p:grpSpPr>
          <a:xfrm>
            <a:off x="978937" y="1486039"/>
            <a:ext cx="2558087" cy="2340007"/>
            <a:chOff x="3720512" y="1534839"/>
            <a:chExt cx="2558087" cy="2340007"/>
          </a:xfrm>
        </p:grpSpPr>
        <p:grpSp>
          <p:nvGrpSpPr>
            <p:cNvPr id="2111" name="Google Shape;2111;p52"/>
            <p:cNvGrpSpPr/>
            <p:nvPr/>
          </p:nvGrpSpPr>
          <p:grpSpPr>
            <a:xfrm>
              <a:off x="4484798" y="1779046"/>
              <a:ext cx="865800" cy="2095800"/>
              <a:chOff x="1512823" y="1617821"/>
              <a:chExt cx="865800" cy="2095800"/>
            </a:xfrm>
          </p:grpSpPr>
          <p:cxnSp>
            <p:nvCxnSpPr>
              <p:cNvPr id="2112" name="Google Shape;2112;p52"/>
              <p:cNvCxnSpPr/>
              <p:nvPr/>
            </p:nvCxnSpPr>
            <p:spPr>
              <a:xfrm rot="10800000">
                <a:off x="1795123" y="1969721"/>
                <a:ext cx="94800" cy="1743900"/>
              </a:xfrm>
              <a:prstGeom prst="straightConnector1">
                <a:avLst/>
              </a:prstGeom>
              <a:noFill/>
              <a:ln cap="flat" cmpd="sng" w="9525">
                <a:solidFill>
                  <a:srgbClr val="999999"/>
                </a:solidFill>
                <a:prstDash val="solid"/>
                <a:round/>
                <a:headEnd len="med" w="med" type="none"/>
                <a:tailEnd len="med" w="med" type="none"/>
              </a:ln>
            </p:spPr>
          </p:cxnSp>
          <p:cxnSp>
            <p:nvCxnSpPr>
              <p:cNvPr id="2113" name="Google Shape;2113;p52"/>
              <p:cNvCxnSpPr/>
              <p:nvPr/>
            </p:nvCxnSpPr>
            <p:spPr>
              <a:xfrm flipH="1" rot="10800000">
                <a:off x="1889923" y="1969721"/>
                <a:ext cx="357000" cy="1743900"/>
              </a:xfrm>
              <a:prstGeom prst="straightConnector1">
                <a:avLst/>
              </a:prstGeom>
              <a:noFill/>
              <a:ln cap="flat" cmpd="sng" w="9525">
                <a:solidFill>
                  <a:srgbClr val="999999"/>
                </a:solidFill>
                <a:prstDash val="solid"/>
                <a:round/>
                <a:headEnd len="med" w="med" type="none"/>
                <a:tailEnd len="med" w="med" type="none"/>
              </a:ln>
            </p:spPr>
          </p:cxnSp>
          <p:cxnSp>
            <p:nvCxnSpPr>
              <p:cNvPr id="2114" name="Google Shape;2114;p52"/>
              <p:cNvCxnSpPr/>
              <p:nvPr/>
            </p:nvCxnSpPr>
            <p:spPr>
              <a:xfrm rot="10800000">
                <a:off x="1512823" y="2252021"/>
                <a:ext cx="377100" cy="1461600"/>
              </a:xfrm>
              <a:prstGeom prst="straightConnector1">
                <a:avLst/>
              </a:prstGeom>
              <a:noFill/>
              <a:ln cap="flat" cmpd="sng" w="9525">
                <a:solidFill>
                  <a:srgbClr val="999999"/>
                </a:solidFill>
                <a:prstDash val="solid"/>
                <a:round/>
                <a:headEnd len="med" w="med" type="none"/>
                <a:tailEnd len="med" w="med" type="none"/>
              </a:ln>
            </p:spPr>
          </p:cxnSp>
          <p:cxnSp>
            <p:nvCxnSpPr>
              <p:cNvPr id="2115" name="Google Shape;2115;p52"/>
              <p:cNvCxnSpPr/>
              <p:nvPr/>
            </p:nvCxnSpPr>
            <p:spPr>
              <a:xfrm flipH="1" rot="10800000">
                <a:off x="1889923" y="2252021"/>
                <a:ext cx="74700" cy="1461600"/>
              </a:xfrm>
              <a:prstGeom prst="straightConnector1">
                <a:avLst/>
              </a:prstGeom>
              <a:noFill/>
              <a:ln cap="flat" cmpd="sng" w="9525">
                <a:solidFill>
                  <a:srgbClr val="999999"/>
                </a:solidFill>
                <a:prstDash val="solid"/>
                <a:round/>
                <a:headEnd len="med" w="med" type="none"/>
                <a:tailEnd len="med" w="med" type="none"/>
              </a:ln>
            </p:spPr>
          </p:cxnSp>
          <p:cxnSp>
            <p:nvCxnSpPr>
              <p:cNvPr id="2116" name="Google Shape;2116;p52"/>
              <p:cNvCxnSpPr/>
              <p:nvPr/>
            </p:nvCxnSpPr>
            <p:spPr>
              <a:xfrm flipH="1" rot="10800000">
                <a:off x="1889923" y="2063621"/>
                <a:ext cx="36900" cy="1650000"/>
              </a:xfrm>
              <a:prstGeom prst="straightConnector1">
                <a:avLst/>
              </a:prstGeom>
              <a:noFill/>
              <a:ln cap="flat" cmpd="sng" w="9525">
                <a:solidFill>
                  <a:srgbClr val="999999"/>
                </a:solidFill>
                <a:prstDash val="solid"/>
                <a:round/>
                <a:headEnd len="med" w="med" type="none"/>
                <a:tailEnd len="med" w="med" type="none"/>
              </a:ln>
            </p:spPr>
          </p:cxnSp>
          <p:cxnSp>
            <p:nvCxnSpPr>
              <p:cNvPr id="2117" name="Google Shape;2117;p52"/>
              <p:cNvCxnSpPr/>
              <p:nvPr/>
            </p:nvCxnSpPr>
            <p:spPr>
              <a:xfrm rot="10800000">
                <a:off x="1512823" y="2032121"/>
                <a:ext cx="377100" cy="1681500"/>
              </a:xfrm>
              <a:prstGeom prst="straightConnector1">
                <a:avLst/>
              </a:prstGeom>
              <a:noFill/>
              <a:ln cap="flat" cmpd="sng" w="9525">
                <a:solidFill>
                  <a:srgbClr val="999999"/>
                </a:solidFill>
                <a:prstDash val="solid"/>
                <a:round/>
                <a:headEnd len="med" w="med" type="none"/>
                <a:tailEnd len="med" w="med" type="none"/>
              </a:ln>
            </p:spPr>
          </p:cxnSp>
          <p:cxnSp>
            <p:nvCxnSpPr>
              <p:cNvPr id="2118" name="Google Shape;2118;p52"/>
              <p:cNvCxnSpPr/>
              <p:nvPr/>
            </p:nvCxnSpPr>
            <p:spPr>
              <a:xfrm rot="10800000">
                <a:off x="1738723" y="2032121"/>
                <a:ext cx="151200" cy="1681500"/>
              </a:xfrm>
              <a:prstGeom prst="straightConnector1">
                <a:avLst/>
              </a:prstGeom>
              <a:noFill/>
              <a:ln cap="flat" cmpd="sng" w="9525">
                <a:solidFill>
                  <a:srgbClr val="999999"/>
                </a:solidFill>
                <a:prstDash val="solid"/>
                <a:round/>
                <a:headEnd len="med" w="med" type="none"/>
                <a:tailEnd len="med" w="med" type="none"/>
              </a:ln>
            </p:spPr>
          </p:cxnSp>
          <p:cxnSp>
            <p:nvCxnSpPr>
              <p:cNvPr id="2119" name="Google Shape;2119;p52"/>
              <p:cNvCxnSpPr/>
              <p:nvPr/>
            </p:nvCxnSpPr>
            <p:spPr>
              <a:xfrm flipH="1" rot="10800000">
                <a:off x="1889923" y="2032121"/>
                <a:ext cx="300600" cy="1681500"/>
              </a:xfrm>
              <a:prstGeom prst="straightConnector1">
                <a:avLst/>
              </a:prstGeom>
              <a:noFill/>
              <a:ln cap="flat" cmpd="sng" w="9525">
                <a:solidFill>
                  <a:srgbClr val="999999"/>
                </a:solidFill>
                <a:prstDash val="solid"/>
                <a:round/>
                <a:headEnd len="med" w="med" type="none"/>
                <a:tailEnd len="med" w="med" type="none"/>
              </a:ln>
            </p:spPr>
          </p:cxnSp>
          <p:cxnSp>
            <p:nvCxnSpPr>
              <p:cNvPr id="2120" name="Google Shape;2120;p52"/>
              <p:cNvCxnSpPr/>
              <p:nvPr/>
            </p:nvCxnSpPr>
            <p:spPr>
              <a:xfrm rot="10800000">
                <a:off x="1607023" y="1937921"/>
                <a:ext cx="282900" cy="1775700"/>
              </a:xfrm>
              <a:prstGeom prst="straightConnector1">
                <a:avLst/>
              </a:prstGeom>
              <a:noFill/>
              <a:ln cap="flat" cmpd="sng" w="9525">
                <a:solidFill>
                  <a:srgbClr val="999999"/>
                </a:solidFill>
                <a:prstDash val="solid"/>
                <a:round/>
                <a:headEnd len="med" w="med" type="none"/>
                <a:tailEnd len="med" w="med" type="none"/>
              </a:ln>
            </p:spPr>
          </p:cxnSp>
          <p:cxnSp>
            <p:nvCxnSpPr>
              <p:cNvPr id="2121" name="Google Shape;2121;p52"/>
              <p:cNvCxnSpPr/>
              <p:nvPr/>
            </p:nvCxnSpPr>
            <p:spPr>
              <a:xfrm flipH="1" rot="10800000">
                <a:off x="1889923" y="1843721"/>
                <a:ext cx="488700" cy="1869900"/>
              </a:xfrm>
              <a:prstGeom prst="straightConnector1">
                <a:avLst/>
              </a:prstGeom>
              <a:noFill/>
              <a:ln cap="flat" cmpd="sng" w="9525">
                <a:solidFill>
                  <a:srgbClr val="999999"/>
                </a:solidFill>
                <a:prstDash val="solid"/>
                <a:round/>
                <a:headEnd len="med" w="med" type="none"/>
                <a:tailEnd len="med" w="med" type="none"/>
              </a:ln>
            </p:spPr>
          </p:cxnSp>
          <p:cxnSp>
            <p:nvCxnSpPr>
              <p:cNvPr id="2122" name="Google Shape;2122;p52"/>
              <p:cNvCxnSpPr/>
              <p:nvPr/>
            </p:nvCxnSpPr>
            <p:spPr>
              <a:xfrm rot="10800000">
                <a:off x="1512823" y="1805921"/>
                <a:ext cx="377100" cy="1907700"/>
              </a:xfrm>
              <a:prstGeom prst="straightConnector1">
                <a:avLst/>
              </a:prstGeom>
              <a:noFill/>
              <a:ln cap="flat" cmpd="sng" w="9525">
                <a:solidFill>
                  <a:srgbClr val="999999"/>
                </a:solidFill>
                <a:prstDash val="solid"/>
                <a:round/>
                <a:headEnd len="med" w="med" type="none"/>
                <a:tailEnd len="med" w="med" type="none"/>
              </a:ln>
            </p:spPr>
          </p:cxnSp>
          <p:cxnSp>
            <p:nvCxnSpPr>
              <p:cNvPr id="2123" name="Google Shape;2123;p52"/>
              <p:cNvCxnSpPr/>
              <p:nvPr/>
            </p:nvCxnSpPr>
            <p:spPr>
              <a:xfrm flipH="1" rot="10800000">
                <a:off x="1889923" y="1617821"/>
                <a:ext cx="262800" cy="2095800"/>
              </a:xfrm>
              <a:prstGeom prst="straightConnector1">
                <a:avLst/>
              </a:prstGeom>
              <a:noFill/>
              <a:ln cap="flat" cmpd="sng" w="9525">
                <a:solidFill>
                  <a:srgbClr val="999999"/>
                </a:solidFill>
                <a:prstDash val="solid"/>
                <a:round/>
                <a:headEnd len="med" w="med" type="none"/>
                <a:tailEnd len="med" w="med" type="none"/>
              </a:ln>
            </p:spPr>
          </p:cxnSp>
          <p:cxnSp>
            <p:nvCxnSpPr>
              <p:cNvPr id="2124" name="Google Shape;2124;p52"/>
              <p:cNvCxnSpPr/>
              <p:nvPr/>
            </p:nvCxnSpPr>
            <p:spPr>
              <a:xfrm flipH="1" rot="10800000">
                <a:off x="1889923" y="1617821"/>
                <a:ext cx="488700" cy="2095800"/>
              </a:xfrm>
              <a:prstGeom prst="straightConnector1">
                <a:avLst/>
              </a:prstGeom>
              <a:noFill/>
              <a:ln cap="flat" cmpd="sng" w="9525">
                <a:solidFill>
                  <a:srgbClr val="999999"/>
                </a:solidFill>
                <a:prstDash val="solid"/>
                <a:round/>
                <a:headEnd len="med" w="med" type="none"/>
                <a:tailEnd len="med" w="med" type="none"/>
              </a:ln>
            </p:spPr>
          </p:cxnSp>
          <p:cxnSp>
            <p:nvCxnSpPr>
              <p:cNvPr id="2125" name="Google Shape;2125;p52"/>
              <p:cNvCxnSpPr/>
              <p:nvPr/>
            </p:nvCxnSpPr>
            <p:spPr>
              <a:xfrm rot="10800000">
                <a:off x="1607023" y="1711721"/>
                <a:ext cx="282900" cy="2001900"/>
              </a:xfrm>
              <a:prstGeom prst="straightConnector1">
                <a:avLst/>
              </a:prstGeom>
              <a:noFill/>
              <a:ln cap="flat" cmpd="sng" w="9525">
                <a:solidFill>
                  <a:srgbClr val="999999"/>
                </a:solidFill>
                <a:prstDash val="solid"/>
                <a:round/>
                <a:headEnd len="med" w="med" type="none"/>
                <a:tailEnd len="med" w="med" type="none"/>
              </a:ln>
            </p:spPr>
          </p:cxnSp>
          <p:cxnSp>
            <p:nvCxnSpPr>
              <p:cNvPr id="2126" name="Google Shape;2126;p52"/>
              <p:cNvCxnSpPr/>
              <p:nvPr/>
            </p:nvCxnSpPr>
            <p:spPr>
              <a:xfrm flipH="1" rot="10800000">
                <a:off x="1889923" y="1711721"/>
                <a:ext cx="168900" cy="2001900"/>
              </a:xfrm>
              <a:prstGeom prst="straightConnector1">
                <a:avLst/>
              </a:prstGeom>
              <a:noFill/>
              <a:ln cap="flat" cmpd="sng" w="9525">
                <a:solidFill>
                  <a:srgbClr val="999999"/>
                </a:solidFill>
                <a:prstDash val="solid"/>
                <a:round/>
                <a:headEnd len="med" w="med" type="none"/>
                <a:tailEnd len="med" w="med" type="none"/>
              </a:ln>
            </p:spPr>
          </p:cxnSp>
          <p:cxnSp>
            <p:nvCxnSpPr>
              <p:cNvPr id="2127" name="Google Shape;2127;p52"/>
              <p:cNvCxnSpPr/>
              <p:nvPr/>
            </p:nvCxnSpPr>
            <p:spPr>
              <a:xfrm flipH="1" rot="10800000">
                <a:off x="1889923" y="2157821"/>
                <a:ext cx="168900" cy="1555800"/>
              </a:xfrm>
              <a:prstGeom prst="straightConnector1">
                <a:avLst/>
              </a:prstGeom>
              <a:noFill/>
              <a:ln cap="flat" cmpd="sng" w="9525">
                <a:solidFill>
                  <a:srgbClr val="999999"/>
                </a:solidFill>
                <a:prstDash val="solid"/>
                <a:round/>
                <a:headEnd len="med" w="med" type="none"/>
                <a:tailEnd len="med" w="med" type="none"/>
              </a:ln>
            </p:spPr>
          </p:cxnSp>
          <p:cxnSp>
            <p:nvCxnSpPr>
              <p:cNvPr id="2128" name="Google Shape;2128;p52"/>
              <p:cNvCxnSpPr/>
              <p:nvPr/>
            </p:nvCxnSpPr>
            <p:spPr>
              <a:xfrm rot="10800000">
                <a:off x="1832923" y="1711721"/>
                <a:ext cx="57000" cy="2001900"/>
              </a:xfrm>
              <a:prstGeom prst="straightConnector1">
                <a:avLst/>
              </a:prstGeom>
              <a:noFill/>
              <a:ln cap="flat" cmpd="sng" w="9525">
                <a:solidFill>
                  <a:srgbClr val="999999"/>
                </a:solidFill>
                <a:prstDash val="solid"/>
                <a:round/>
                <a:headEnd len="med" w="med" type="none"/>
                <a:tailEnd len="med" w="med" type="none"/>
              </a:ln>
            </p:spPr>
          </p:cxnSp>
        </p:grpSp>
        <p:grpSp>
          <p:nvGrpSpPr>
            <p:cNvPr id="2129" name="Google Shape;2129;p52"/>
            <p:cNvGrpSpPr/>
            <p:nvPr/>
          </p:nvGrpSpPr>
          <p:grpSpPr>
            <a:xfrm>
              <a:off x="3720512" y="2252653"/>
              <a:ext cx="2275812" cy="243300"/>
              <a:chOff x="5255083" y="4124236"/>
              <a:chExt cx="2275812" cy="243300"/>
            </a:xfrm>
          </p:grpSpPr>
          <p:sp>
            <p:nvSpPr>
              <p:cNvPr id="2130" name="Google Shape;2130;p52"/>
              <p:cNvSpPr/>
              <p:nvPr/>
            </p:nvSpPr>
            <p:spPr>
              <a:xfrm>
                <a:off x="5255083"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2"/>
              <p:cNvSpPr/>
              <p:nvPr/>
            </p:nvSpPr>
            <p:spPr>
              <a:xfrm>
                <a:off x="5480917"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2"/>
              <p:cNvSpPr/>
              <p:nvPr/>
            </p:nvSpPr>
            <p:spPr>
              <a:xfrm>
                <a:off x="5706752"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2"/>
              <p:cNvSpPr/>
              <p:nvPr/>
            </p:nvSpPr>
            <p:spPr>
              <a:xfrm>
                <a:off x="5932586" y="4124236"/>
                <a:ext cx="243300" cy="243300"/>
              </a:xfrm>
              <a:prstGeom prst="cube">
                <a:avLst>
                  <a:gd fmla="val 25000" name="adj"/>
                </a:avLst>
              </a:prstGeom>
              <a:solidFill>
                <a:schemeClr val="accent1"/>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2"/>
              <p:cNvSpPr/>
              <p:nvPr/>
            </p:nvSpPr>
            <p:spPr>
              <a:xfrm>
                <a:off x="6158421" y="4124236"/>
                <a:ext cx="243300" cy="243300"/>
              </a:xfrm>
              <a:prstGeom prst="cube">
                <a:avLst>
                  <a:gd fmla="val 25000" name="adj"/>
                </a:avLst>
              </a:prstGeom>
              <a:solidFill>
                <a:schemeClr val="accent1"/>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2"/>
              <p:cNvSpPr/>
              <p:nvPr/>
            </p:nvSpPr>
            <p:spPr>
              <a:xfrm>
                <a:off x="6384256" y="4124236"/>
                <a:ext cx="243300" cy="243300"/>
              </a:xfrm>
              <a:prstGeom prst="cube">
                <a:avLst>
                  <a:gd fmla="val 25000" name="adj"/>
                </a:avLst>
              </a:prstGeom>
              <a:solidFill>
                <a:schemeClr val="accent1"/>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2"/>
              <p:cNvSpPr/>
              <p:nvPr/>
            </p:nvSpPr>
            <p:spPr>
              <a:xfrm>
                <a:off x="6610090" y="4124236"/>
                <a:ext cx="243300" cy="243300"/>
              </a:xfrm>
              <a:prstGeom prst="cube">
                <a:avLst>
                  <a:gd fmla="val 25000" name="adj"/>
                </a:avLst>
              </a:prstGeom>
              <a:solidFill>
                <a:schemeClr val="accent1"/>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2"/>
              <p:cNvSpPr/>
              <p:nvPr/>
            </p:nvSpPr>
            <p:spPr>
              <a:xfrm>
                <a:off x="6835925"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2"/>
              <p:cNvSpPr/>
              <p:nvPr/>
            </p:nvSpPr>
            <p:spPr>
              <a:xfrm>
                <a:off x="7061760"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2"/>
              <p:cNvSpPr/>
              <p:nvPr/>
            </p:nvSpPr>
            <p:spPr>
              <a:xfrm>
                <a:off x="7287594"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0" name="Google Shape;2140;p52"/>
            <p:cNvGrpSpPr/>
            <p:nvPr/>
          </p:nvGrpSpPr>
          <p:grpSpPr>
            <a:xfrm>
              <a:off x="3720512" y="2032720"/>
              <a:ext cx="2275812" cy="243300"/>
              <a:chOff x="4721674" y="4132904"/>
              <a:chExt cx="2275812" cy="243300"/>
            </a:xfrm>
          </p:grpSpPr>
          <p:sp>
            <p:nvSpPr>
              <p:cNvPr id="2141" name="Google Shape;2141;p52"/>
              <p:cNvSpPr/>
              <p:nvPr/>
            </p:nvSpPr>
            <p:spPr>
              <a:xfrm>
                <a:off x="4721674" y="41329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2"/>
              <p:cNvSpPr/>
              <p:nvPr/>
            </p:nvSpPr>
            <p:spPr>
              <a:xfrm>
                <a:off x="4947509" y="41329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2"/>
              <p:cNvSpPr/>
              <p:nvPr/>
            </p:nvSpPr>
            <p:spPr>
              <a:xfrm>
                <a:off x="5173343" y="41329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2"/>
              <p:cNvSpPr/>
              <p:nvPr/>
            </p:nvSpPr>
            <p:spPr>
              <a:xfrm>
                <a:off x="5399178" y="4132904"/>
                <a:ext cx="243300" cy="243300"/>
              </a:xfrm>
              <a:prstGeom prst="cube">
                <a:avLst>
                  <a:gd fmla="val 25000" name="adj"/>
                </a:avLst>
              </a:prstGeom>
              <a:solidFill>
                <a:srgbClr val="A3C94A"/>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2"/>
              <p:cNvSpPr/>
              <p:nvPr/>
            </p:nvSpPr>
            <p:spPr>
              <a:xfrm>
                <a:off x="5625012" y="4132904"/>
                <a:ext cx="243300" cy="243300"/>
              </a:xfrm>
              <a:prstGeom prst="cube">
                <a:avLst>
                  <a:gd fmla="val 25000" name="adj"/>
                </a:avLst>
              </a:prstGeom>
              <a:solidFill>
                <a:srgbClr val="A3C94A"/>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2"/>
              <p:cNvSpPr/>
              <p:nvPr/>
            </p:nvSpPr>
            <p:spPr>
              <a:xfrm>
                <a:off x="5850847" y="4132904"/>
                <a:ext cx="243300" cy="243300"/>
              </a:xfrm>
              <a:prstGeom prst="cube">
                <a:avLst>
                  <a:gd fmla="val 25000" name="adj"/>
                </a:avLst>
              </a:prstGeom>
              <a:solidFill>
                <a:srgbClr val="A3C94A"/>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2"/>
              <p:cNvSpPr/>
              <p:nvPr/>
            </p:nvSpPr>
            <p:spPr>
              <a:xfrm>
                <a:off x="6076682" y="4132904"/>
                <a:ext cx="243300" cy="243300"/>
              </a:xfrm>
              <a:prstGeom prst="cube">
                <a:avLst>
                  <a:gd fmla="val 25000" name="adj"/>
                </a:avLst>
              </a:prstGeom>
              <a:solidFill>
                <a:srgbClr val="A3C94A"/>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2"/>
              <p:cNvSpPr/>
              <p:nvPr/>
            </p:nvSpPr>
            <p:spPr>
              <a:xfrm>
                <a:off x="6302516" y="41329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2"/>
              <p:cNvSpPr/>
              <p:nvPr/>
            </p:nvSpPr>
            <p:spPr>
              <a:xfrm>
                <a:off x="6528351" y="41329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2"/>
              <p:cNvSpPr/>
              <p:nvPr/>
            </p:nvSpPr>
            <p:spPr>
              <a:xfrm>
                <a:off x="6754186" y="41329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1" name="Google Shape;2151;p52"/>
            <p:cNvGrpSpPr/>
            <p:nvPr/>
          </p:nvGrpSpPr>
          <p:grpSpPr>
            <a:xfrm>
              <a:off x="3720512" y="1534839"/>
              <a:ext cx="2558087" cy="525575"/>
              <a:chOff x="5039737" y="3611289"/>
              <a:chExt cx="2558087" cy="525575"/>
            </a:xfrm>
          </p:grpSpPr>
          <p:sp>
            <p:nvSpPr>
              <p:cNvPr id="2152" name="Google Shape;2152;p52"/>
              <p:cNvSpPr/>
              <p:nvPr/>
            </p:nvSpPr>
            <p:spPr>
              <a:xfrm>
                <a:off x="5322012" y="36112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2"/>
              <p:cNvSpPr/>
              <p:nvPr/>
            </p:nvSpPr>
            <p:spPr>
              <a:xfrm>
                <a:off x="5547847" y="36112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2"/>
              <p:cNvSpPr/>
              <p:nvPr/>
            </p:nvSpPr>
            <p:spPr>
              <a:xfrm>
                <a:off x="5773681" y="36112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2"/>
              <p:cNvSpPr/>
              <p:nvPr/>
            </p:nvSpPr>
            <p:spPr>
              <a:xfrm>
                <a:off x="5999516" y="3611289"/>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2"/>
              <p:cNvSpPr/>
              <p:nvPr/>
            </p:nvSpPr>
            <p:spPr>
              <a:xfrm>
                <a:off x="6225351" y="3611289"/>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2"/>
              <p:cNvSpPr/>
              <p:nvPr/>
            </p:nvSpPr>
            <p:spPr>
              <a:xfrm>
                <a:off x="6451185" y="3611289"/>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2"/>
              <p:cNvSpPr/>
              <p:nvPr/>
            </p:nvSpPr>
            <p:spPr>
              <a:xfrm>
                <a:off x="6677020" y="3611289"/>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2"/>
              <p:cNvSpPr/>
              <p:nvPr/>
            </p:nvSpPr>
            <p:spPr>
              <a:xfrm>
                <a:off x="6902855" y="36112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2"/>
              <p:cNvSpPr/>
              <p:nvPr/>
            </p:nvSpPr>
            <p:spPr>
              <a:xfrm>
                <a:off x="7128689" y="36112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2"/>
              <p:cNvSpPr/>
              <p:nvPr/>
            </p:nvSpPr>
            <p:spPr>
              <a:xfrm>
                <a:off x="7354524" y="36112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2"/>
              <p:cNvSpPr/>
              <p:nvPr/>
            </p:nvSpPr>
            <p:spPr>
              <a:xfrm>
                <a:off x="5227920" y="37053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2"/>
              <p:cNvSpPr/>
              <p:nvPr/>
            </p:nvSpPr>
            <p:spPr>
              <a:xfrm>
                <a:off x="5453755" y="37053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2"/>
              <p:cNvSpPr/>
              <p:nvPr/>
            </p:nvSpPr>
            <p:spPr>
              <a:xfrm>
                <a:off x="5679590" y="37053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2"/>
              <p:cNvSpPr/>
              <p:nvPr/>
            </p:nvSpPr>
            <p:spPr>
              <a:xfrm>
                <a:off x="5905424" y="3705381"/>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2"/>
              <p:cNvSpPr/>
              <p:nvPr/>
            </p:nvSpPr>
            <p:spPr>
              <a:xfrm>
                <a:off x="6131259" y="3705381"/>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2"/>
              <p:cNvSpPr/>
              <p:nvPr/>
            </p:nvSpPr>
            <p:spPr>
              <a:xfrm>
                <a:off x="6357094" y="3705381"/>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2"/>
              <p:cNvSpPr/>
              <p:nvPr/>
            </p:nvSpPr>
            <p:spPr>
              <a:xfrm>
                <a:off x="6582928" y="3705381"/>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2"/>
              <p:cNvSpPr/>
              <p:nvPr/>
            </p:nvSpPr>
            <p:spPr>
              <a:xfrm>
                <a:off x="6808763" y="37053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2"/>
              <p:cNvSpPr/>
              <p:nvPr/>
            </p:nvSpPr>
            <p:spPr>
              <a:xfrm>
                <a:off x="7034598" y="37053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2"/>
              <p:cNvSpPr/>
              <p:nvPr/>
            </p:nvSpPr>
            <p:spPr>
              <a:xfrm>
                <a:off x="7260432" y="37053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2"/>
              <p:cNvSpPr/>
              <p:nvPr/>
            </p:nvSpPr>
            <p:spPr>
              <a:xfrm>
                <a:off x="5133829" y="37994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2"/>
              <p:cNvSpPr/>
              <p:nvPr/>
            </p:nvSpPr>
            <p:spPr>
              <a:xfrm>
                <a:off x="5359663" y="37994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2"/>
              <p:cNvSpPr/>
              <p:nvPr/>
            </p:nvSpPr>
            <p:spPr>
              <a:xfrm>
                <a:off x="5585498" y="37994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2"/>
              <p:cNvSpPr/>
              <p:nvPr/>
            </p:nvSpPr>
            <p:spPr>
              <a:xfrm>
                <a:off x="5811333" y="3799473"/>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2"/>
              <p:cNvSpPr/>
              <p:nvPr/>
            </p:nvSpPr>
            <p:spPr>
              <a:xfrm>
                <a:off x="6037167" y="3799473"/>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2"/>
              <p:cNvSpPr/>
              <p:nvPr/>
            </p:nvSpPr>
            <p:spPr>
              <a:xfrm>
                <a:off x="6263002" y="3799473"/>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2"/>
              <p:cNvSpPr/>
              <p:nvPr/>
            </p:nvSpPr>
            <p:spPr>
              <a:xfrm>
                <a:off x="6488836" y="3799473"/>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2"/>
              <p:cNvSpPr/>
              <p:nvPr/>
            </p:nvSpPr>
            <p:spPr>
              <a:xfrm>
                <a:off x="6714671" y="37994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2"/>
              <p:cNvSpPr/>
              <p:nvPr/>
            </p:nvSpPr>
            <p:spPr>
              <a:xfrm>
                <a:off x="6940506" y="37994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2"/>
              <p:cNvSpPr/>
              <p:nvPr/>
            </p:nvSpPr>
            <p:spPr>
              <a:xfrm>
                <a:off x="7166340" y="37994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2"/>
              <p:cNvSpPr/>
              <p:nvPr/>
            </p:nvSpPr>
            <p:spPr>
              <a:xfrm>
                <a:off x="5039737" y="38935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2"/>
              <p:cNvSpPr/>
              <p:nvPr/>
            </p:nvSpPr>
            <p:spPr>
              <a:xfrm>
                <a:off x="5265572" y="38935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2"/>
              <p:cNvSpPr/>
              <p:nvPr/>
            </p:nvSpPr>
            <p:spPr>
              <a:xfrm>
                <a:off x="5491406" y="38935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2"/>
              <p:cNvSpPr/>
              <p:nvPr/>
            </p:nvSpPr>
            <p:spPr>
              <a:xfrm>
                <a:off x="5717241" y="3893564"/>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2"/>
              <p:cNvSpPr/>
              <p:nvPr/>
            </p:nvSpPr>
            <p:spPr>
              <a:xfrm>
                <a:off x="5943075" y="3893564"/>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2"/>
              <p:cNvSpPr/>
              <p:nvPr/>
            </p:nvSpPr>
            <p:spPr>
              <a:xfrm>
                <a:off x="6168910" y="3893564"/>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2"/>
              <p:cNvSpPr/>
              <p:nvPr/>
            </p:nvSpPr>
            <p:spPr>
              <a:xfrm>
                <a:off x="6394745" y="3893564"/>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2"/>
              <p:cNvSpPr/>
              <p:nvPr/>
            </p:nvSpPr>
            <p:spPr>
              <a:xfrm>
                <a:off x="6620579" y="38935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2"/>
              <p:cNvSpPr/>
              <p:nvPr/>
            </p:nvSpPr>
            <p:spPr>
              <a:xfrm>
                <a:off x="6846414" y="38935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2"/>
              <p:cNvSpPr/>
              <p:nvPr/>
            </p:nvSpPr>
            <p:spPr>
              <a:xfrm>
                <a:off x="7072249" y="38935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92" name="Google Shape;2192;p52"/>
          <p:cNvGrpSpPr/>
          <p:nvPr/>
        </p:nvGrpSpPr>
        <p:grpSpPr>
          <a:xfrm>
            <a:off x="978937" y="1486039"/>
            <a:ext cx="2558087" cy="2340007"/>
            <a:chOff x="3720512" y="1534839"/>
            <a:chExt cx="2558087" cy="2340007"/>
          </a:xfrm>
        </p:grpSpPr>
        <p:grpSp>
          <p:nvGrpSpPr>
            <p:cNvPr id="2193" name="Google Shape;2193;p52"/>
            <p:cNvGrpSpPr/>
            <p:nvPr/>
          </p:nvGrpSpPr>
          <p:grpSpPr>
            <a:xfrm>
              <a:off x="4713398" y="1779046"/>
              <a:ext cx="865800" cy="2095800"/>
              <a:chOff x="1512823" y="1617821"/>
              <a:chExt cx="865800" cy="2095800"/>
            </a:xfrm>
          </p:grpSpPr>
          <p:cxnSp>
            <p:nvCxnSpPr>
              <p:cNvPr id="2194" name="Google Shape;2194;p52"/>
              <p:cNvCxnSpPr/>
              <p:nvPr/>
            </p:nvCxnSpPr>
            <p:spPr>
              <a:xfrm rot="10800000">
                <a:off x="1795123" y="1969721"/>
                <a:ext cx="94800" cy="1743900"/>
              </a:xfrm>
              <a:prstGeom prst="straightConnector1">
                <a:avLst/>
              </a:prstGeom>
              <a:noFill/>
              <a:ln cap="flat" cmpd="sng" w="9525">
                <a:solidFill>
                  <a:srgbClr val="999999"/>
                </a:solidFill>
                <a:prstDash val="solid"/>
                <a:round/>
                <a:headEnd len="med" w="med" type="none"/>
                <a:tailEnd len="med" w="med" type="none"/>
              </a:ln>
            </p:spPr>
          </p:cxnSp>
          <p:cxnSp>
            <p:nvCxnSpPr>
              <p:cNvPr id="2195" name="Google Shape;2195;p52"/>
              <p:cNvCxnSpPr/>
              <p:nvPr/>
            </p:nvCxnSpPr>
            <p:spPr>
              <a:xfrm flipH="1" rot="10800000">
                <a:off x="1889923" y="1969721"/>
                <a:ext cx="357000" cy="1743900"/>
              </a:xfrm>
              <a:prstGeom prst="straightConnector1">
                <a:avLst/>
              </a:prstGeom>
              <a:noFill/>
              <a:ln cap="flat" cmpd="sng" w="9525">
                <a:solidFill>
                  <a:srgbClr val="999999"/>
                </a:solidFill>
                <a:prstDash val="solid"/>
                <a:round/>
                <a:headEnd len="med" w="med" type="none"/>
                <a:tailEnd len="med" w="med" type="none"/>
              </a:ln>
            </p:spPr>
          </p:cxnSp>
          <p:cxnSp>
            <p:nvCxnSpPr>
              <p:cNvPr id="2196" name="Google Shape;2196;p52"/>
              <p:cNvCxnSpPr/>
              <p:nvPr/>
            </p:nvCxnSpPr>
            <p:spPr>
              <a:xfrm rot="10800000">
                <a:off x="1512823" y="2252021"/>
                <a:ext cx="377100" cy="1461600"/>
              </a:xfrm>
              <a:prstGeom prst="straightConnector1">
                <a:avLst/>
              </a:prstGeom>
              <a:noFill/>
              <a:ln cap="flat" cmpd="sng" w="9525">
                <a:solidFill>
                  <a:srgbClr val="999999"/>
                </a:solidFill>
                <a:prstDash val="solid"/>
                <a:round/>
                <a:headEnd len="med" w="med" type="none"/>
                <a:tailEnd len="med" w="med" type="none"/>
              </a:ln>
            </p:spPr>
          </p:cxnSp>
          <p:cxnSp>
            <p:nvCxnSpPr>
              <p:cNvPr id="2197" name="Google Shape;2197;p52"/>
              <p:cNvCxnSpPr/>
              <p:nvPr/>
            </p:nvCxnSpPr>
            <p:spPr>
              <a:xfrm flipH="1" rot="10800000">
                <a:off x="1889923" y="2252021"/>
                <a:ext cx="74700" cy="1461600"/>
              </a:xfrm>
              <a:prstGeom prst="straightConnector1">
                <a:avLst/>
              </a:prstGeom>
              <a:noFill/>
              <a:ln cap="flat" cmpd="sng" w="9525">
                <a:solidFill>
                  <a:srgbClr val="999999"/>
                </a:solidFill>
                <a:prstDash val="solid"/>
                <a:round/>
                <a:headEnd len="med" w="med" type="none"/>
                <a:tailEnd len="med" w="med" type="none"/>
              </a:ln>
            </p:spPr>
          </p:cxnSp>
          <p:cxnSp>
            <p:nvCxnSpPr>
              <p:cNvPr id="2198" name="Google Shape;2198;p52"/>
              <p:cNvCxnSpPr/>
              <p:nvPr/>
            </p:nvCxnSpPr>
            <p:spPr>
              <a:xfrm flipH="1" rot="10800000">
                <a:off x="1889923" y="2063621"/>
                <a:ext cx="36900" cy="1650000"/>
              </a:xfrm>
              <a:prstGeom prst="straightConnector1">
                <a:avLst/>
              </a:prstGeom>
              <a:noFill/>
              <a:ln cap="flat" cmpd="sng" w="9525">
                <a:solidFill>
                  <a:srgbClr val="999999"/>
                </a:solidFill>
                <a:prstDash val="solid"/>
                <a:round/>
                <a:headEnd len="med" w="med" type="none"/>
                <a:tailEnd len="med" w="med" type="none"/>
              </a:ln>
            </p:spPr>
          </p:cxnSp>
          <p:cxnSp>
            <p:nvCxnSpPr>
              <p:cNvPr id="2199" name="Google Shape;2199;p52"/>
              <p:cNvCxnSpPr/>
              <p:nvPr/>
            </p:nvCxnSpPr>
            <p:spPr>
              <a:xfrm rot="10800000">
                <a:off x="1512823" y="2032121"/>
                <a:ext cx="377100" cy="1681500"/>
              </a:xfrm>
              <a:prstGeom prst="straightConnector1">
                <a:avLst/>
              </a:prstGeom>
              <a:noFill/>
              <a:ln cap="flat" cmpd="sng" w="9525">
                <a:solidFill>
                  <a:srgbClr val="999999"/>
                </a:solidFill>
                <a:prstDash val="solid"/>
                <a:round/>
                <a:headEnd len="med" w="med" type="none"/>
                <a:tailEnd len="med" w="med" type="none"/>
              </a:ln>
            </p:spPr>
          </p:cxnSp>
          <p:cxnSp>
            <p:nvCxnSpPr>
              <p:cNvPr id="2200" name="Google Shape;2200;p52"/>
              <p:cNvCxnSpPr/>
              <p:nvPr/>
            </p:nvCxnSpPr>
            <p:spPr>
              <a:xfrm rot="10800000">
                <a:off x="1738723" y="2032121"/>
                <a:ext cx="151200" cy="1681500"/>
              </a:xfrm>
              <a:prstGeom prst="straightConnector1">
                <a:avLst/>
              </a:prstGeom>
              <a:noFill/>
              <a:ln cap="flat" cmpd="sng" w="9525">
                <a:solidFill>
                  <a:srgbClr val="999999"/>
                </a:solidFill>
                <a:prstDash val="solid"/>
                <a:round/>
                <a:headEnd len="med" w="med" type="none"/>
                <a:tailEnd len="med" w="med" type="none"/>
              </a:ln>
            </p:spPr>
          </p:cxnSp>
          <p:cxnSp>
            <p:nvCxnSpPr>
              <p:cNvPr id="2201" name="Google Shape;2201;p52"/>
              <p:cNvCxnSpPr/>
              <p:nvPr/>
            </p:nvCxnSpPr>
            <p:spPr>
              <a:xfrm flipH="1" rot="10800000">
                <a:off x="1889923" y="2032121"/>
                <a:ext cx="300600" cy="1681500"/>
              </a:xfrm>
              <a:prstGeom prst="straightConnector1">
                <a:avLst/>
              </a:prstGeom>
              <a:noFill/>
              <a:ln cap="flat" cmpd="sng" w="9525">
                <a:solidFill>
                  <a:srgbClr val="999999"/>
                </a:solidFill>
                <a:prstDash val="solid"/>
                <a:round/>
                <a:headEnd len="med" w="med" type="none"/>
                <a:tailEnd len="med" w="med" type="none"/>
              </a:ln>
            </p:spPr>
          </p:cxnSp>
          <p:cxnSp>
            <p:nvCxnSpPr>
              <p:cNvPr id="2202" name="Google Shape;2202;p52"/>
              <p:cNvCxnSpPr/>
              <p:nvPr/>
            </p:nvCxnSpPr>
            <p:spPr>
              <a:xfrm rot="10800000">
                <a:off x="1607023" y="1937921"/>
                <a:ext cx="282900" cy="1775700"/>
              </a:xfrm>
              <a:prstGeom prst="straightConnector1">
                <a:avLst/>
              </a:prstGeom>
              <a:noFill/>
              <a:ln cap="flat" cmpd="sng" w="9525">
                <a:solidFill>
                  <a:srgbClr val="999999"/>
                </a:solidFill>
                <a:prstDash val="solid"/>
                <a:round/>
                <a:headEnd len="med" w="med" type="none"/>
                <a:tailEnd len="med" w="med" type="none"/>
              </a:ln>
            </p:spPr>
          </p:cxnSp>
          <p:cxnSp>
            <p:nvCxnSpPr>
              <p:cNvPr id="2203" name="Google Shape;2203;p52"/>
              <p:cNvCxnSpPr/>
              <p:nvPr/>
            </p:nvCxnSpPr>
            <p:spPr>
              <a:xfrm flipH="1" rot="10800000">
                <a:off x="1889923" y="1843721"/>
                <a:ext cx="488700" cy="1869900"/>
              </a:xfrm>
              <a:prstGeom prst="straightConnector1">
                <a:avLst/>
              </a:prstGeom>
              <a:noFill/>
              <a:ln cap="flat" cmpd="sng" w="9525">
                <a:solidFill>
                  <a:srgbClr val="999999"/>
                </a:solidFill>
                <a:prstDash val="solid"/>
                <a:round/>
                <a:headEnd len="med" w="med" type="none"/>
                <a:tailEnd len="med" w="med" type="none"/>
              </a:ln>
            </p:spPr>
          </p:cxnSp>
          <p:cxnSp>
            <p:nvCxnSpPr>
              <p:cNvPr id="2204" name="Google Shape;2204;p52"/>
              <p:cNvCxnSpPr/>
              <p:nvPr/>
            </p:nvCxnSpPr>
            <p:spPr>
              <a:xfrm rot="10800000">
                <a:off x="1512823" y="1805921"/>
                <a:ext cx="377100" cy="1907700"/>
              </a:xfrm>
              <a:prstGeom prst="straightConnector1">
                <a:avLst/>
              </a:prstGeom>
              <a:noFill/>
              <a:ln cap="flat" cmpd="sng" w="9525">
                <a:solidFill>
                  <a:srgbClr val="999999"/>
                </a:solidFill>
                <a:prstDash val="solid"/>
                <a:round/>
                <a:headEnd len="med" w="med" type="none"/>
                <a:tailEnd len="med" w="med" type="none"/>
              </a:ln>
            </p:spPr>
          </p:cxnSp>
          <p:cxnSp>
            <p:nvCxnSpPr>
              <p:cNvPr id="2205" name="Google Shape;2205;p52"/>
              <p:cNvCxnSpPr/>
              <p:nvPr/>
            </p:nvCxnSpPr>
            <p:spPr>
              <a:xfrm flipH="1" rot="10800000">
                <a:off x="1889923" y="1617821"/>
                <a:ext cx="262800" cy="2095800"/>
              </a:xfrm>
              <a:prstGeom prst="straightConnector1">
                <a:avLst/>
              </a:prstGeom>
              <a:noFill/>
              <a:ln cap="flat" cmpd="sng" w="9525">
                <a:solidFill>
                  <a:srgbClr val="999999"/>
                </a:solidFill>
                <a:prstDash val="solid"/>
                <a:round/>
                <a:headEnd len="med" w="med" type="none"/>
                <a:tailEnd len="med" w="med" type="none"/>
              </a:ln>
            </p:spPr>
          </p:cxnSp>
          <p:cxnSp>
            <p:nvCxnSpPr>
              <p:cNvPr id="2206" name="Google Shape;2206;p52"/>
              <p:cNvCxnSpPr/>
              <p:nvPr/>
            </p:nvCxnSpPr>
            <p:spPr>
              <a:xfrm flipH="1" rot="10800000">
                <a:off x="1889923" y="1617821"/>
                <a:ext cx="488700" cy="2095800"/>
              </a:xfrm>
              <a:prstGeom prst="straightConnector1">
                <a:avLst/>
              </a:prstGeom>
              <a:noFill/>
              <a:ln cap="flat" cmpd="sng" w="9525">
                <a:solidFill>
                  <a:srgbClr val="999999"/>
                </a:solidFill>
                <a:prstDash val="solid"/>
                <a:round/>
                <a:headEnd len="med" w="med" type="none"/>
                <a:tailEnd len="med" w="med" type="none"/>
              </a:ln>
            </p:spPr>
          </p:cxnSp>
          <p:cxnSp>
            <p:nvCxnSpPr>
              <p:cNvPr id="2207" name="Google Shape;2207;p52"/>
              <p:cNvCxnSpPr/>
              <p:nvPr/>
            </p:nvCxnSpPr>
            <p:spPr>
              <a:xfrm rot="10800000">
                <a:off x="1607023" y="1711721"/>
                <a:ext cx="282900" cy="2001900"/>
              </a:xfrm>
              <a:prstGeom prst="straightConnector1">
                <a:avLst/>
              </a:prstGeom>
              <a:noFill/>
              <a:ln cap="flat" cmpd="sng" w="9525">
                <a:solidFill>
                  <a:srgbClr val="999999"/>
                </a:solidFill>
                <a:prstDash val="solid"/>
                <a:round/>
                <a:headEnd len="med" w="med" type="none"/>
                <a:tailEnd len="med" w="med" type="none"/>
              </a:ln>
            </p:spPr>
          </p:cxnSp>
          <p:cxnSp>
            <p:nvCxnSpPr>
              <p:cNvPr id="2208" name="Google Shape;2208;p52"/>
              <p:cNvCxnSpPr/>
              <p:nvPr/>
            </p:nvCxnSpPr>
            <p:spPr>
              <a:xfrm flipH="1" rot="10800000">
                <a:off x="1889923" y="1711721"/>
                <a:ext cx="168900" cy="2001900"/>
              </a:xfrm>
              <a:prstGeom prst="straightConnector1">
                <a:avLst/>
              </a:prstGeom>
              <a:noFill/>
              <a:ln cap="flat" cmpd="sng" w="9525">
                <a:solidFill>
                  <a:srgbClr val="999999"/>
                </a:solidFill>
                <a:prstDash val="solid"/>
                <a:round/>
                <a:headEnd len="med" w="med" type="none"/>
                <a:tailEnd len="med" w="med" type="none"/>
              </a:ln>
            </p:spPr>
          </p:cxnSp>
          <p:cxnSp>
            <p:nvCxnSpPr>
              <p:cNvPr id="2209" name="Google Shape;2209;p52"/>
              <p:cNvCxnSpPr/>
              <p:nvPr/>
            </p:nvCxnSpPr>
            <p:spPr>
              <a:xfrm flipH="1" rot="10800000">
                <a:off x="1889923" y="2157821"/>
                <a:ext cx="168900" cy="1555800"/>
              </a:xfrm>
              <a:prstGeom prst="straightConnector1">
                <a:avLst/>
              </a:prstGeom>
              <a:noFill/>
              <a:ln cap="flat" cmpd="sng" w="9525">
                <a:solidFill>
                  <a:srgbClr val="999999"/>
                </a:solidFill>
                <a:prstDash val="solid"/>
                <a:round/>
                <a:headEnd len="med" w="med" type="none"/>
                <a:tailEnd len="med" w="med" type="none"/>
              </a:ln>
            </p:spPr>
          </p:cxnSp>
          <p:cxnSp>
            <p:nvCxnSpPr>
              <p:cNvPr id="2210" name="Google Shape;2210;p52"/>
              <p:cNvCxnSpPr/>
              <p:nvPr/>
            </p:nvCxnSpPr>
            <p:spPr>
              <a:xfrm rot="10800000">
                <a:off x="1832923" y="1711721"/>
                <a:ext cx="57000" cy="2001900"/>
              </a:xfrm>
              <a:prstGeom prst="straightConnector1">
                <a:avLst/>
              </a:prstGeom>
              <a:noFill/>
              <a:ln cap="flat" cmpd="sng" w="9525">
                <a:solidFill>
                  <a:srgbClr val="999999"/>
                </a:solidFill>
                <a:prstDash val="solid"/>
                <a:round/>
                <a:headEnd len="med" w="med" type="none"/>
                <a:tailEnd len="med" w="med" type="none"/>
              </a:ln>
            </p:spPr>
          </p:cxnSp>
        </p:grpSp>
        <p:grpSp>
          <p:nvGrpSpPr>
            <p:cNvPr id="2211" name="Google Shape;2211;p52"/>
            <p:cNvGrpSpPr/>
            <p:nvPr/>
          </p:nvGrpSpPr>
          <p:grpSpPr>
            <a:xfrm>
              <a:off x="3720512" y="2252653"/>
              <a:ext cx="2275812" cy="243300"/>
              <a:chOff x="5255083" y="4124236"/>
              <a:chExt cx="2275812" cy="243300"/>
            </a:xfrm>
          </p:grpSpPr>
          <p:sp>
            <p:nvSpPr>
              <p:cNvPr id="2212" name="Google Shape;2212;p52"/>
              <p:cNvSpPr/>
              <p:nvPr/>
            </p:nvSpPr>
            <p:spPr>
              <a:xfrm>
                <a:off x="5255083"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2"/>
              <p:cNvSpPr/>
              <p:nvPr/>
            </p:nvSpPr>
            <p:spPr>
              <a:xfrm>
                <a:off x="5480917"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2"/>
              <p:cNvSpPr/>
              <p:nvPr/>
            </p:nvSpPr>
            <p:spPr>
              <a:xfrm>
                <a:off x="5706752"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2"/>
              <p:cNvSpPr/>
              <p:nvPr/>
            </p:nvSpPr>
            <p:spPr>
              <a:xfrm>
                <a:off x="5932586"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2"/>
              <p:cNvSpPr/>
              <p:nvPr/>
            </p:nvSpPr>
            <p:spPr>
              <a:xfrm>
                <a:off x="6158421" y="4124236"/>
                <a:ext cx="243300" cy="243300"/>
              </a:xfrm>
              <a:prstGeom prst="cube">
                <a:avLst>
                  <a:gd fmla="val 25000" name="adj"/>
                </a:avLst>
              </a:prstGeom>
              <a:solidFill>
                <a:schemeClr val="accent1"/>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2"/>
              <p:cNvSpPr/>
              <p:nvPr/>
            </p:nvSpPr>
            <p:spPr>
              <a:xfrm>
                <a:off x="6384256" y="4124236"/>
                <a:ext cx="243300" cy="243300"/>
              </a:xfrm>
              <a:prstGeom prst="cube">
                <a:avLst>
                  <a:gd fmla="val 25000" name="adj"/>
                </a:avLst>
              </a:prstGeom>
              <a:solidFill>
                <a:schemeClr val="accent1"/>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2"/>
              <p:cNvSpPr/>
              <p:nvPr/>
            </p:nvSpPr>
            <p:spPr>
              <a:xfrm>
                <a:off x="6610090" y="4124236"/>
                <a:ext cx="243300" cy="243300"/>
              </a:xfrm>
              <a:prstGeom prst="cube">
                <a:avLst>
                  <a:gd fmla="val 25000" name="adj"/>
                </a:avLst>
              </a:prstGeom>
              <a:solidFill>
                <a:schemeClr val="accent1"/>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2"/>
              <p:cNvSpPr/>
              <p:nvPr/>
            </p:nvSpPr>
            <p:spPr>
              <a:xfrm>
                <a:off x="6835925" y="4124236"/>
                <a:ext cx="243300" cy="243300"/>
              </a:xfrm>
              <a:prstGeom prst="cube">
                <a:avLst>
                  <a:gd fmla="val 25000" name="adj"/>
                </a:avLst>
              </a:prstGeom>
              <a:solidFill>
                <a:schemeClr val="accent1"/>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2"/>
              <p:cNvSpPr/>
              <p:nvPr/>
            </p:nvSpPr>
            <p:spPr>
              <a:xfrm>
                <a:off x="7061760"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2"/>
              <p:cNvSpPr/>
              <p:nvPr/>
            </p:nvSpPr>
            <p:spPr>
              <a:xfrm>
                <a:off x="7287594" y="4124236"/>
                <a:ext cx="243300" cy="243300"/>
              </a:xfrm>
              <a:prstGeom prst="cube">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52"/>
            <p:cNvGrpSpPr/>
            <p:nvPr/>
          </p:nvGrpSpPr>
          <p:grpSpPr>
            <a:xfrm>
              <a:off x="3720512" y="2032720"/>
              <a:ext cx="2275812" cy="243300"/>
              <a:chOff x="4721674" y="4132904"/>
              <a:chExt cx="2275812" cy="243300"/>
            </a:xfrm>
          </p:grpSpPr>
          <p:sp>
            <p:nvSpPr>
              <p:cNvPr id="2223" name="Google Shape;2223;p52"/>
              <p:cNvSpPr/>
              <p:nvPr/>
            </p:nvSpPr>
            <p:spPr>
              <a:xfrm>
                <a:off x="4721674" y="41329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2"/>
              <p:cNvSpPr/>
              <p:nvPr/>
            </p:nvSpPr>
            <p:spPr>
              <a:xfrm>
                <a:off x="4947509" y="41329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2"/>
              <p:cNvSpPr/>
              <p:nvPr/>
            </p:nvSpPr>
            <p:spPr>
              <a:xfrm>
                <a:off x="5173343" y="41329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2"/>
              <p:cNvSpPr/>
              <p:nvPr/>
            </p:nvSpPr>
            <p:spPr>
              <a:xfrm>
                <a:off x="5399178" y="41329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2"/>
              <p:cNvSpPr/>
              <p:nvPr/>
            </p:nvSpPr>
            <p:spPr>
              <a:xfrm>
                <a:off x="5625012" y="4132904"/>
                <a:ext cx="243300" cy="243300"/>
              </a:xfrm>
              <a:prstGeom prst="cube">
                <a:avLst>
                  <a:gd fmla="val 25000" name="adj"/>
                </a:avLst>
              </a:prstGeom>
              <a:solidFill>
                <a:srgbClr val="A3C94A"/>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2"/>
              <p:cNvSpPr/>
              <p:nvPr/>
            </p:nvSpPr>
            <p:spPr>
              <a:xfrm>
                <a:off x="5850847" y="4132904"/>
                <a:ext cx="243300" cy="243300"/>
              </a:xfrm>
              <a:prstGeom prst="cube">
                <a:avLst>
                  <a:gd fmla="val 25000" name="adj"/>
                </a:avLst>
              </a:prstGeom>
              <a:solidFill>
                <a:srgbClr val="A3C94A"/>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2"/>
              <p:cNvSpPr/>
              <p:nvPr/>
            </p:nvSpPr>
            <p:spPr>
              <a:xfrm>
                <a:off x="6076682" y="4132904"/>
                <a:ext cx="243300" cy="243300"/>
              </a:xfrm>
              <a:prstGeom prst="cube">
                <a:avLst>
                  <a:gd fmla="val 25000" name="adj"/>
                </a:avLst>
              </a:prstGeom>
              <a:solidFill>
                <a:srgbClr val="A3C94A"/>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2"/>
              <p:cNvSpPr/>
              <p:nvPr/>
            </p:nvSpPr>
            <p:spPr>
              <a:xfrm>
                <a:off x="6302516" y="4132904"/>
                <a:ext cx="243300" cy="243300"/>
              </a:xfrm>
              <a:prstGeom prst="cube">
                <a:avLst>
                  <a:gd fmla="val 25000" name="adj"/>
                </a:avLst>
              </a:prstGeom>
              <a:solidFill>
                <a:srgbClr val="A3C94A"/>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2"/>
              <p:cNvSpPr/>
              <p:nvPr/>
            </p:nvSpPr>
            <p:spPr>
              <a:xfrm>
                <a:off x="6528351" y="41329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2"/>
              <p:cNvSpPr/>
              <p:nvPr/>
            </p:nvSpPr>
            <p:spPr>
              <a:xfrm>
                <a:off x="6754186" y="4132904"/>
                <a:ext cx="243300" cy="243300"/>
              </a:xfrm>
              <a:prstGeom prst="cube">
                <a:avLst>
                  <a:gd fmla="val 25000" name="adj"/>
                </a:avLst>
              </a:prstGeom>
              <a:solidFill>
                <a:srgbClr val="A3C94A"/>
              </a:solidFill>
              <a:ln cap="flat" cmpd="sng" w="9525">
                <a:solidFill>
                  <a:srgbClr val="A3C9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3" name="Google Shape;2233;p52"/>
            <p:cNvGrpSpPr/>
            <p:nvPr/>
          </p:nvGrpSpPr>
          <p:grpSpPr>
            <a:xfrm>
              <a:off x="3720512" y="1534839"/>
              <a:ext cx="2558087" cy="525575"/>
              <a:chOff x="5496937" y="4297089"/>
              <a:chExt cx="2558087" cy="525575"/>
            </a:xfrm>
          </p:grpSpPr>
          <p:sp>
            <p:nvSpPr>
              <p:cNvPr id="2234" name="Google Shape;2234;p52"/>
              <p:cNvSpPr/>
              <p:nvPr/>
            </p:nvSpPr>
            <p:spPr>
              <a:xfrm>
                <a:off x="5779212" y="42970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2"/>
              <p:cNvSpPr/>
              <p:nvPr/>
            </p:nvSpPr>
            <p:spPr>
              <a:xfrm>
                <a:off x="6005047" y="42970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2"/>
              <p:cNvSpPr/>
              <p:nvPr/>
            </p:nvSpPr>
            <p:spPr>
              <a:xfrm>
                <a:off x="6230881" y="42970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2"/>
              <p:cNvSpPr/>
              <p:nvPr/>
            </p:nvSpPr>
            <p:spPr>
              <a:xfrm>
                <a:off x="6456716" y="42970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2"/>
              <p:cNvSpPr/>
              <p:nvPr/>
            </p:nvSpPr>
            <p:spPr>
              <a:xfrm>
                <a:off x="6682551" y="4297089"/>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2"/>
              <p:cNvSpPr/>
              <p:nvPr/>
            </p:nvSpPr>
            <p:spPr>
              <a:xfrm>
                <a:off x="6908385" y="4297089"/>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2"/>
              <p:cNvSpPr/>
              <p:nvPr/>
            </p:nvSpPr>
            <p:spPr>
              <a:xfrm>
                <a:off x="7134220" y="4297089"/>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2"/>
              <p:cNvSpPr/>
              <p:nvPr/>
            </p:nvSpPr>
            <p:spPr>
              <a:xfrm>
                <a:off x="7360055" y="4297089"/>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2"/>
              <p:cNvSpPr/>
              <p:nvPr/>
            </p:nvSpPr>
            <p:spPr>
              <a:xfrm>
                <a:off x="7585889" y="42970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2"/>
              <p:cNvSpPr/>
              <p:nvPr/>
            </p:nvSpPr>
            <p:spPr>
              <a:xfrm>
                <a:off x="7811724" y="4297089"/>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2"/>
              <p:cNvSpPr/>
              <p:nvPr/>
            </p:nvSpPr>
            <p:spPr>
              <a:xfrm>
                <a:off x="5685120" y="43911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2"/>
              <p:cNvSpPr/>
              <p:nvPr/>
            </p:nvSpPr>
            <p:spPr>
              <a:xfrm>
                <a:off x="5910955" y="43911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2"/>
              <p:cNvSpPr/>
              <p:nvPr/>
            </p:nvSpPr>
            <p:spPr>
              <a:xfrm>
                <a:off x="6136790" y="43911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2"/>
              <p:cNvSpPr/>
              <p:nvPr/>
            </p:nvSpPr>
            <p:spPr>
              <a:xfrm>
                <a:off x="6362624" y="43911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2"/>
              <p:cNvSpPr/>
              <p:nvPr/>
            </p:nvSpPr>
            <p:spPr>
              <a:xfrm>
                <a:off x="6588459" y="4391181"/>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2"/>
              <p:cNvSpPr/>
              <p:nvPr/>
            </p:nvSpPr>
            <p:spPr>
              <a:xfrm>
                <a:off x="6814294" y="4391181"/>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2"/>
              <p:cNvSpPr/>
              <p:nvPr/>
            </p:nvSpPr>
            <p:spPr>
              <a:xfrm>
                <a:off x="7040128" y="4391181"/>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2"/>
              <p:cNvSpPr/>
              <p:nvPr/>
            </p:nvSpPr>
            <p:spPr>
              <a:xfrm>
                <a:off x="7265963" y="4391181"/>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2"/>
              <p:cNvSpPr/>
              <p:nvPr/>
            </p:nvSpPr>
            <p:spPr>
              <a:xfrm>
                <a:off x="7491798" y="43911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2"/>
              <p:cNvSpPr/>
              <p:nvPr/>
            </p:nvSpPr>
            <p:spPr>
              <a:xfrm>
                <a:off x="7717632" y="4391181"/>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2"/>
              <p:cNvSpPr/>
              <p:nvPr/>
            </p:nvSpPr>
            <p:spPr>
              <a:xfrm>
                <a:off x="5591029" y="44852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2"/>
              <p:cNvSpPr/>
              <p:nvPr/>
            </p:nvSpPr>
            <p:spPr>
              <a:xfrm>
                <a:off x="5816863" y="44852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2"/>
              <p:cNvSpPr/>
              <p:nvPr/>
            </p:nvSpPr>
            <p:spPr>
              <a:xfrm>
                <a:off x="6042698" y="44852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2"/>
              <p:cNvSpPr/>
              <p:nvPr/>
            </p:nvSpPr>
            <p:spPr>
              <a:xfrm>
                <a:off x="6268533" y="44852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2"/>
              <p:cNvSpPr/>
              <p:nvPr/>
            </p:nvSpPr>
            <p:spPr>
              <a:xfrm>
                <a:off x="6494367" y="4485273"/>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2"/>
              <p:cNvSpPr/>
              <p:nvPr/>
            </p:nvSpPr>
            <p:spPr>
              <a:xfrm>
                <a:off x="6720202" y="4485273"/>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2"/>
              <p:cNvSpPr/>
              <p:nvPr/>
            </p:nvSpPr>
            <p:spPr>
              <a:xfrm>
                <a:off x="6946036" y="4485273"/>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2"/>
              <p:cNvSpPr/>
              <p:nvPr/>
            </p:nvSpPr>
            <p:spPr>
              <a:xfrm>
                <a:off x="7171871" y="4485273"/>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2"/>
              <p:cNvSpPr/>
              <p:nvPr/>
            </p:nvSpPr>
            <p:spPr>
              <a:xfrm>
                <a:off x="7397706" y="44852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2"/>
              <p:cNvSpPr/>
              <p:nvPr/>
            </p:nvSpPr>
            <p:spPr>
              <a:xfrm>
                <a:off x="7623540" y="4485273"/>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2"/>
              <p:cNvSpPr/>
              <p:nvPr/>
            </p:nvSpPr>
            <p:spPr>
              <a:xfrm>
                <a:off x="5496937" y="45793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2"/>
              <p:cNvSpPr/>
              <p:nvPr/>
            </p:nvSpPr>
            <p:spPr>
              <a:xfrm>
                <a:off x="5722772" y="45793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2"/>
              <p:cNvSpPr/>
              <p:nvPr/>
            </p:nvSpPr>
            <p:spPr>
              <a:xfrm>
                <a:off x="5948606" y="45793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2"/>
              <p:cNvSpPr/>
              <p:nvPr/>
            </p:nvSpPr>
            <p:spPr>
              <a:xfrm>
                <a:off x="6174441" y="45793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2"/>
              <p:cNvSpPr/>
              <p:nvPr/>
            </p:nvSpPr>
            <p:spPr>
              <a:xfrm>
                <a:off x="6400275" y="4579364"/>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2"/>
              <p:cNvSpPr/>
              <p:nvPr/>
            </p:nvSpPr>
            <p:spPr>
              <a:xfrm>
                <a:off x="6626110" y="4579364"/>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2"/>
              <p:cNvSpPr/>
              <p:nvPr/>
            </p:nvSpPr>
            <p:spPr>
              <a:xfrm>
                <a:off x="6851945" y="4579364"/>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2"/>
              <p:cNvSpPr/>
              <p:nvPr/>
            </p:nvSpPr>
            <p:spPr>
              <a:xfrm>
                <a:off x="7077779" y="4579364"/>
                <a:ext cx="243300" cy="243300"/>
              </a:xfrm>
              <a:prstGeom prst="cube">
                <a:avLst>
                  <a:gd fmla="val 25000" name="adj"/>
                </a:avLst>
              </a:prstGeom>
              <a:solidFill>
                <a:srgbClr val="D8443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2"/>
              <p:cNvSpPr/>
              <p:nvPr/>
            </p:nvSpPr>
            <p:spPr>
              <a:xfrm>
                <a:off x="7303614" y="45793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2"/>
              <p:cNvSpPr/>
              <p:nvPr/>
            </p:nvSpPr>
            <p:spPr>
              <a:xfrm>
                <a:off x="7529449" y="4579364"/>
                <a:ext cx="243300" cy="243300"/>
              </a:xfrm>
              <a:prstGeom prst="cube">
                <a:avLst>
                  <a:gd fmla="val 25000" name="adj"/>
                </a:avLst>
              </a:prstGeom>
              <a:solidFill>
                <a:srgbClr val="D84437"/>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274" name="Google Shape;2274;p52"/>
          <p:cNvPicPr preferRelativeResize="0"/>
          <p:nvPr/>
        </p:nvPicPr>
        <p:blipFill>
          <a:blip r:embed="rId3">
            <a:alphaModFix/>
          </a:blip>
          <a:stretch>
            <a:fillRect/>
          </a:stretch>
        </p:blipFill>
        <p:spPr>
          <a:xfrm>
            <a:off x="1771043" y="3826046"/>
            <a:ext cx="236700" cy="245957"/>
          </a:xfrm>
          <a:prstGeom prst="rect">
            <a:avLst/>
          </a:prstGeom>
          <a:noFill/>
          <a:ln>
            <a:noFill/>
          </a:ln>
        </p:spPr>
      </p:pic>
      <p:pic>
        <p:nvPicPr>
          <p:cNvPr id="2275" name="Google Shape;2275;p52"/>
          <p:cNvPicPr preferRelativeResize="0"/>
          <p:nvPr/>
        </p:nvPicPr>
        <p:blipFill>
          <a:blip r:embed="rId3">
            <a:alphaModFix/>
          </a:blip>
          <a:stretch>
            <a:fillRect/>
          </a:stretch>
        </p:blipFill>
        <p:spPr>
          <a:xfrm>
            <a:off x="1999643" y="3826046"/>
            <a:ext cx="236700" cy="245957"/>
          </a:xfrm>
          <a:prstGeom prst="rect">
            <a:avLst/>
          </a:prstGeom>
          <a:noFill/>
          <a:ln>
            <a:noFill/>
          </a:ln>
        </p:spPr>
      </p:pic>
      <p:pic>
        <p:nvPicPr>
          <p:cNvPr id="2276" name="Google Shape;2276;p52"/>
          <p:cNvPicPr preferRelativeResize="0"/>
          <p:nvPr/>
        </p:nvPicPr>
        <p:blipFill>
          <a:blip r:embed="rId3">
            <a:alphaModFix/>
          </a:blip>
          <a:stretch>
            <a:fillRect/>
          </a:stretch>
        </p:blipFill>
        <p:spPr>
          <a:xfrm>
            <a:off x="2228243" y="3826046"/>
            <a:ext cx="236700" cy="245957"/>
          </a:xfrm>
          <a:prstGeom prst="rect">
            <a:avLst/>
          </a:prstGeom>
          <a:noFill/>
          <a:ln>
            <a:noFill/>
          </a:ln>
        </p:spPr>
      </p:pic>
      <p:grpSp>
        <p:nvGrpSpPr>
          <p:cNvPr id="2277" name="Google Shape;2277;p52"/>
          <p:cNvGrpSpPr/>
          <p:nvPr/>
        </p:nvGrpSpPr>
        <p:grpSpPr>
          <a:xfrm>
            <a:off x="1085243" y="3826046"/>
            <a:ext cx="2294100" cy="245957"/>
            <a:chOff x="3826818" y="3874846"/>
            <a:chExt cx="2294100" cy="245957"/>
          </a:xfrm>
        </p:grpSpPr>
        <p:pic>
          <p:nvPicPr>
            <p:cNvPr id="2278" name="Google Shape;2278;p52"/>
            <p:cNvPicPr preferRelativeResize="0"/>
            <p:nvPr/>
          </p:nvPicPr>
          <p:blipFill>
            <a:blip r:embed="rId3">
              <a:alphaModFix/>
            </a:blip>
            <a:stretch>
              <a:fillRect/>
            </a:stretch>
          </p:blipFill>
          <p:spPr>
            <a:xfrm>
              <a:off x="3826818" y="3874846"/>
              <a:ext cx="236700" cy="245957"/>
            </a:xfrm>
            <a:prstGeom prst="rect">
              <a:avLst/>
            </a:prstGeom>
            <a:noFill/>
            <a:ln>
              <a:noFill/>
            </a:ln>
          </p:spPr>
        </p:pic>
        <p:pic>
          <p:nvPicPr>
            <p:cNvPr id="2279" name="Google Shape;2279;p52"/>
            <p:cNvPicPr preferRelativeResize="0"/>
            <p:nvPr/>
          </p:nvPicPr>
          <p:blipFill>
            <a:blip r:embed="rId3">
              <a:alphaModFix/>
            </a:blip>
            <a:stretch>
              <a:fillRect/>
            </a:stretch>
          </p:blipFill>
          <p:spPr>
            <a:xfrm>
              <a:off x="4055418" y="3874846"/>
              <a:ext cx="236700" cy="245957"/>
            </a:xfrm>
            <a:prstGeom prst="rect">
              <a:avLst/>
            </a:prstGeom>
            <a:noFill/>
            <a:ln>
              <a:noFill/>
            </a:ln>
          </p:spPr>
        </p:pic>
        <p:pic>
          <p:nvPicPr>
            <p:cNvPr id="2280" name="Google Shape;2280;p52"/>
            <p:cNvPicPr preferRelativeResize="0"/>
            <p:nvPr/>
          </p:nvPicPr>
          <p:blipFill>
            <a:blip r:embed="rId3">
              <a:alphaModFix/>
            </a:blip>
            <a:stretch>
              <a:fillRect/>
            </a:stretch>
          </p:blipFill>
          <p:spPr>
            <a:xfrm>
              <a:off x="4284018" y="3874846"/>
              <a:ext cx="236700" cy="245957"/>
            </a:xfrm>
            <a:prstGeom prst="rect">
              <a:avLst/>
            </a:prstGeom>
            <a:noFill/>
            <a:ln>
              <a:noFill/>
            </a:ln>
          </p:spPr>
        </p:pic>
        <p:pic>
          <p:nvPicPr>
            <p:cNvPr id="2281" name="Google Shape;2281;p52"/>
            <p:cNvPicPr preferRelativeResize="0"/>
            <p:nvPr/>
          </p:nvPicPr>
          <p:blipFill>
            <a:blip r:embed="rId3">
              <a:alphaModFix/>
            </a:blip>
            <a:stretch>
              <a:fillRect/>
            </a:stretch>
          </p:blipFill>
          <p:spPr>
            <a:xfrm>
              <a:off x="5198418" y="3874846"/>
              <a:ext cx="236700" cy="245957"/>
            </a:xfrm>
            <a:prstGeom prst="rect">
              <a:avLst/>
            </a:prstGeom>
            <a:noFill/>
            <a:ln>
              <a:noFill/>
            </a:ln>
          </p:spPr>
        </p:pic>
        <p:pic>
          <p:nvPicPr>
            <p:cNvPr id="2282" name="Google Shape;2282;p52"/>
            <p:cNvPicPr preferRelativeResize="0"/>
            <p:nvPr/>
          </p:nvPicPr>
          <p:blipFill>
            <a:blip r:embed="rId3">
              <a:alphaModFix/>
            </a:blip>
            <a:stretch>
              <a:fillRect/>
            </a:stretch>
          </p:blipFill>
          <p:spPr>
            <a:xfrm>
              <a:off x="5427018" y="3874846"/>
              <a:ext cx="236700" cy="245957"/>
            </a:xfrm>
            <a:prstGeom prst="rect">
              <a:avLst/>
            </a:prstGeom>
            <a:noFill/>
            <a:ln>
              <a:noFill/>
            </a:ln>
          </p:spPr>
        </p:pic>
        <p:pic>
          <p:nvPicPr>
            <p:cNvPr id="2283" name="Google Shape;2283;p52"/>
            <p:cNvPicPr preferRelativeResize="0"/>
            <p:nvPr/>
          </p:nvPicPr>
          <p:blipFill>
            <a:blip r:embed="rId3">
              <a:alphaModFix/>
            </a:blip>
            <a:stretch>
              <a:fillRect/>
            </a:stretch>
          </p:blipFill>
          <p:spPr>
            <a:xfrm>
              <a:off x="5655618" y="3874846"/>
              <a:ext cx="236700" cy="245957"/>
            </a:xfrm>
            <a:prstGeom prst="rect">
              <a:avLst/>
            </a:prstGeom>
            <a:noFill/>
            <a:ln>
              <a:noFill/>
            </a:ln>
          </p:spPr>
        </p:pic>
        <p:pic>
          <p:nvPicPr>
            <p:cNvPr id="2284" name="Google Shape;2284;p52"/>
            <p:cNvPicPr preferRelativeResize="0"/>
            <p:nvPr/>
          </p:nvPicPr>
          <p:blipFill>
            <a:blip r:embed="rId3">
              <a:alphaModFix/>
            </a:blip>
            <a:stretch>
              <a:fillRect/>
            </a:stretch>
          </p:blipFill>
          <p:spPr>
            <a:xfrm>
              <a:off x="5884218" y="3874846"/>
              <a:ext cx="236700" cy="245957"/>
            </a:xfrm>
            <a:prstGeom prst="rect">
              <a:avLst/>
            </a:prstGeom>
            <a:noFill/>
            <a:ln>
              <a:noFill/>
            </a:ln>
          </p:spPr>
        </p:pic>
      </p:grpSp>
      <p:grpSp>
        <p:nvGrpSpPr>
          <p:cNvPr id="2285" name="Google Shape;2285;p52"/>
          <p:cNvGrpSpPr/>
          <p:nvPr/>
        </p:nvGrpSpPr>
        <p:grpSpPr>
          <a:xfrm>
            <a:off x="1009043" y="3902246"/>
            <a:ext cx="2294100" cy="245957"/>
            <a:chOff x="3979218" y="4332046"/>
            <a:chExt cx="2294100" cy="245957"/>
          </a:xfrm>
        </p:grpSpPr>
        <p:pic>
          <p:nvPicPr>
            <p:cNvPr id="2286" name="Google Shape;2286;p52"/>
            <p:cNvPicPr preferRelativeResize="0"/>
            <p:nvPr/>
          </p:nvPicPr>
          <p:blipFill>
            <a:blip r:embed="rId3">
              <a:alphaModFix/>
            </a:blip>
            <a:stretch>
              <a:fillRect/>
            </a:stretch>
          </p:blipFill>
          <p:spPr>
            <a:xfrm>
              <a:off x="3979218" y="4332046"/>
              <a:ext cx="236700" cy="245957"/>
            </a:xfrm>
            <a:prstGeom prst="rect">
              <a:avLst/>
            </a:prstGeom>
            <a:noFill/>
            <a:ln>
              <a:noFill/>
            </a:ln>
          </p:spPr>
        </p:pic>
        <p:pic>
          <p:nvPicPr>
            <p:cNvPr id="2287" name="Google Shape;2287;p52"/>
            <p:cNvPicPr preferRelativeResize="0"/>
            <p:nvPr/>
          </p:nvPicPr>
          <p:blipFill>
            <a:blip r:embed="rId3">
              <a:alphaModFix/>
            </a:blip>
            <a:stretch>
              <a:fillRect/>
            </a:stretch>
          </p:blipFill>
          <p:spPr>
            <a:xfrm>
              <a:off x="4207818" y="4332046"/>
              <a:ext cx="236700" cy="245957"/>
            </a:xfrm>
            <a:prstGeom prst="rect">
              <a:avLst/>
            </a:prstGeom>
            <a:noFill/>
            <a:ln>
              <a:noFill/>
            </a:ln>
          </p:spPr>
        </p:pic>
        <p:pic>
          <p:nvPicPr>
            <p:cNvPr id="2288" name="Google Shape;2288;p52"/>
            <p:cNvPicPr preferRelativeResize="0"/>
            <p:nvPr/>
          </p:nvPicPr>
          <p:blipFill>
            <a:blip r:embed="rId3">
              <a:alphaModFix/>
            </a:blip>
            <a:stretch>
              <a:fillRect/>
            </a:stretch>
          </p:blipFill>
          <p:spPr>
            <a:xfrm>
              <a:off x="4436418" y="4332046"/>
              <a:ext cx="236700" cy="245957"/>
            </a:xfrm>
            <a:prstGeom prst="rect">
              <a:avLst/>
            </a:prstGeom>
            <a:noFill/>
            <a:ln>
              <a:noFill/>
            </a:ln>
          </p:spPr>
        </p:pic>
        <p:pic>
          <p:nvPicPr>
            <p:cNvPr id="2289" name="Google Shape;2289;p52"/>
            <p:cNvPicPr preferRelativeResize="0"/>
            <p:nvPr/>
          </p:nvPicPr>
          <p:blipFill>
            <a:blip r:embed="rId3">
              <a:alphaModFix/>
            </a:blip>
            <a:stretch>
              <a:fillRect/>
            </a:stretch>
          </p:blipFill>
          <p:spPr>
            <a:xfrm>
              <a:off x="4665018" y="4332046"/>
              <a:ext cx="236700" cy="245957"/>
            </a:xfrm>
            <a:prstGeom prst="rect">
              <a:avLst/>
            </a:prstGeom>
            <a:noFill/>
            <a:ln>
              <a:noFill/>
            </a:ln>
          </p:spPr>
        </p:pic>
        <p:pic>
          <p:nvPicPr>
            <p:cNvPr id="2290" name="Google Shape;2290;p52"/>
            <p:cNvPicPr preferRelativeResize="0"/>
            <p:nvPr/>
          </p:nvPicPr>
          <p:blipFill>
            <a:blip r:embed="rId3">
              <a:alphaModFix/>
            </a:blip>
            <a:stretch>
              <a:fillRect/>
            </a:stretch>
          </p:blipFill>
          <p:spPr>
            <a:xfrm>
              <a:off x="4893618" y="4332046"/>
              <a:ext cx="236700" cy="245957"/>
            </a:xfrm>
            <a:prstGeom prst="rect">
              <a:avLst/>
            </a:prstGeom>
            <a:noFill/>
            <a:ln>
              <a:noFill/>
            </a:ln>
          </p:spPr>
        </p:pic>
        <p:pic>
          <p:nvPicPr>
            <p:cNvPr id="2291" name="Google Shape;2291;p52"/>
            <p:cNvPicPr preferRelativeResize="0"/>
            <p:nvPr/>
          </p:nvPicPr>
          <p:blipFill>
            <a:blip r:embed="rId3">
              <a:alphaModFix/>
            </a:blip>
            <a:stretch>
              <a:fillRect/>
            </a:stretch>
          </p:blipFill>
          <p:spPr>
            <a:xfrm>
              <a:off x="5122218" y="4332046"/>
              <a:ext cx="236700" cy="245957"/>
            </a:xfrm>
            <a:prstGeom prst="rect">
              <a:avLst/>
            </a:prstGeom>
            <a:noFill/>
            <a:ln>
              <a:noFill/>
            </a:ln>
          </p:spPr>
        </p:pic>
        <p:pic>
          <p:nvPicPr>
            <p:cNvPr id="2292" name="Google Shape;2292;p52"/>
            <p:cNvPicPr preferRelativeResize="0"/>
            <p:nvPr/>
          </p:nvPicPr>
          <p:blipFill>
            <a:blip r:embed="rId3">
              <a:alphaModFix/>
            </a:blip>
            <a:stretch>
              <a:fillRect/>
            </a:stretch>
          </p:blipFill>
          <p:spPr>
            <a:xfrm>
              <a:off x="5350818" y="4332046"/>
              <a:ext cx="236700" cy="245957"/>
            </a:xfrm>
            <a:prstGeom prst="rect">
              <a:avLst/>
            </a:prstGeom>
            <a:noFill/>
            <a:ln>
              <a:noFill/>
            </a:ln>
          </p:spPr>
        </p:pic>
        <p:pic>
          <p:nvPicPr>
            <p:cNvPr id="2293" name="Google Shape;2293;p52"/>
            <p:cNvPicPr preferRelativeResize="0"/>
            <p:nvPr/>
          </p:nvPicPr>
          <p:blipFill>
            <a:blip r:embed="rId3">
              <a:alphaModFix/>
            </a:blip>
            <a:stretch>
              <a:fillRect/>
            </a:stretch>
          </p:blipFill>
          <p:spPr>
            <a:xfrm>
              <a:off x="5579418" y="4332046"/>
              <a:ext cx="236700" cy="245957"/>
            </a:xfrm>
            <a:prstGeom prst="rect">
              <a:avLst/>
            </a:prstGeom>
            <a:noFill/>
            <a:ln>
              <a:noFill/>
            </a:ln>
          </p:spPr>
        </p:pic>
        <p:pic>
          <p:nvPicPr>
            <p:cNvPr id="2294" name="Google Shape;2294;p52"/>
            <p:cNvPicPr preferRelativeResize="0"/>
            <p:nvPr/>
          </p:nvPicPr>
          <p:blipFill>
            <a:blip r:embed="rId3">
              <a:alphaModFix/>
            </a:blip>
            <a:stretch>
              <a:fillRect/>
            </a:stretch>
          </p:blipFill>
          <p:spPr>
            <a:xfrm>
              <a:off x="5808018" y="4332046"/>
              <a:ext cx="236700" cy="245957"/>
            </a:xfrm>
            <a:prstGeom prst="rect">
              <a:avLst/>
            </a:prstGeom>
            <a:noFill/>
            <a:ln>
              <a:noFill/>
            </a:ln>
          </p:spPr>
        </p:pic>
        <p:pic>
          <p:nvPicPr>
            <p:cNvPr id="2295" name="Google Shape;2295;p52"/>
            <p:cNvPicPr preferRelativeResize="0"/>
            <p:nvPr/>
          </p:nvPicPr>
          <p:blipFill>
            <a:blip r:embed="rId3">
              <a:alphaModFix/>
            </a:blip>
            <a:stretch>
              <a:fillRect/>
            </a:stretch>
          </p:blipFill>
          <p:spPr>
            <a:xfrm>
              <a:off x="6036618" y="4332046"/>
              <a:ext cx="236700" cy="245957"/>
            </a:xfrm>
            <a:prstGeom prst="rect">
              <a:avLst/>
            </a:prstGeom>
            <a:noFill/>
            <a:ln>
              <a:noFill/>
            </a:ln>
          </p:spPr>
        </p:pic>
      </p:grpSp>
      <p:grpSp>
        <p:nvGrpSpPr>
          <p:cNvPr id="2296" name="Google Shape;2296;p52"/>
          <p:cNvGrpSpPr/>
          <p:nvPr/>
        </p:nvGrpSpPr>
        <p:grpSpPr>
          <a:xfrm>
            <a:off x="4094837" y="2804428"/>
            <a:ext cx="2212763" cy="793027"/>
            <a:chOff x="4094837" y="2880628"/>
            <a:chExt cx="2212763" cy="793027"/>
          </a:xfrm>
        </p:grpSpPr>
        <p:sp>
          <p:nvSpPr>
            <p:cNvPr id="2297" name="Google Shape;2297;p52"/>
            <p:cNvSpPr txBox="1"/>
            <p:nvPr/>
          </p:nvSpPr>
          <p:spPr>
            <a:xfrm>
              <a:off x="4995700" y="3060355"/>
              <a:ext cx="13119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W</a:t>
              </a:r>
              <a:r>
                <a:rPr baseline="-25000" lang="en" sz="1800">
                  <a:solidFill>
                    <a:srgbClr val="D84437"/>
                  </a:solidFill>
                  <a:latin typeface="Nothing You Could Do"/>
                  <a:ea typeface="Nothing You Could Do"/>
                  <a:cs typeface="Nothing You Could Do"/>
                  <a:sym typeface="Nothing You Could Do"/>
                </a:rPr>
                <a:t>1</a:t>
              </a:r>
              <a:r>
                <a:rPr lang="en" sz="1800">
                  <a:solidFill>
                    <a:srgbClr val="D84437"/>
                  </a:solidFill>
                  <a:latin typeface="Nothing You Could Do"/>
                  <a:ea typeface="Nothing You Could Do"/>
                  <a:cs typeface="Nothing You Could Do"/>
                  <a:sym typeface="Nothing You Could Do"/>
                </a:rPr>
                <a:t>[4, 4, 3]</a:t>
              </a:r>
              <a:endParaRPr sz="1800">
                <a:solidFill>
                  <a:srgbClr val="D84437"/>
                </a:solidFill>
                <a:latin typeface="Nothing You Could Do"/>
                <a:ea typeface="Nothing You Could Do"/>
                <a:cs typeface="Nothing You Could Do"/>
                <a:sym typeface="Nothing You Could Do"/>
              </a:endParaRPr>
            </a:p>
          </p:txBody>
        </p:sp>
        <p:sp>
          <p:nvSpPr>
            <p:cNvPr id="2298" name="Google Shape;2298;p52"/>
            <p:cNvSpPr/>
            <p:nvPr/>
          </p:nvSpPr>
          <p:spPr>
            <a:xfrm rot="-8038307">
              <a:off x="4228189" y="2979742"/>
              <a:ext cx="528276" cy="594798"/>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grpSp>
        <p:nvGrpSpPr>
          <p:cNvPr id="2299" name="Google Shape;2299;p52"/>
          <p:cNvGrpSpPr/>
          <p:nvPr/>
        </p:nvGrpSpPr>
        <p:grpSpPr>
          <a:xfrm>
            <a:off x="4099118" y="3184829"/>
            <a:ext cx="2146557" cy="798396"/>
            <a:chOff x="4099118" y="3261029"/>
            <a:chExt cx="2146557" cy="798396"/>
          </a:xfrm>
        </p:grpSpPr>
        <p:sp>
          <p:nvSpPr>
            <p:cNvPr id="2300" name="Google Shape;2300;p52"/>
            <p:cNvSpPr txBox="1"/>
            <p:nvPr/>
          </p:nvSpPr>
          <p:spPr>
            <a:xfrm>
              <a:off x="4933775" y="3533825"/>
              <a:ext cx="13119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W</a:t>
              </a:r>
              <a:r>
                <a:rPr baseline="-25000" lang="en" sz="1800">
                  <a:solidFill>
                    <a:srgbClr val="D84437"/>
                  </a:solidFill>
                  <a:latin typeface="Nothing You Could Do"/>
                  <a:ea typeface="Nothing You Could Do"/>
                  <a:cs typeface="Nothing You Could Do"/>
                  <a:sym typeface="Nothing You Could Do"/>
                </a:rPr>
                <a:t>2</a:t>
              </a:r>
              <a:r>
                <a:rPr lang="en" sz="1800">
                  <a:solidFill>
                    <a:srgbClr val="D84437"/>
                  </a:solidFill>
                  <a:latin typeface="Nothing You Could Do"/>
                  <a:ea typeface="Nothing You Could Do"/>
                  <a:cs typeface="Nothing You Could Do"/>
                  <a:sym typeface="Nothing You Could Do"/>
                </a:rPr>
                <a:t>[4, 4, 3]</a:t>
              </a:r>
              <a:endParaRPr sz="1800">
                <a:solidFill>
                  <a:srgbClr val="D84437"/>
                </a:solidFill>
                <a:latin typeface="Nothing You Could Do"/>
                <a:ea typeface="Nothing You Could Do"/>
                <a:cs typeface="Nothing You Could Do"/>
                <a:sym typeface="Nothing You Could Do"/>
              </a:endParaRPr>
            </a:p>
          </p:txBody>
        </p:sp>
        <p:sp>
          <p:nvSpPr>
            <p:cNvPr id="2301" name="Google Shape;2301;p52"/>
            <p:cNvSpPr/>
            <p:nvPr/>
          </p:nvSpPr>
          <p:spPr>
            <a:xfrm rot="-7373052">
              <a:off x="4228190" y="3346831"/>
              <a:ext cx="528272" cy="594789"/>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grpSp>
        <p:nvGrpSpPr>
          <p:cNvPr id="2302" name="Google Shape;2302;p52"/>
          <p:cNvGrpSpPr/>
          <p:nvPr/>
        </p:nvGrpSpPr>
        <p:grpSpPr>
          <a:xfrm>
            <a:off x="226650" y="1436750"/>
            <a:ext cx="1011000" cy="618354"/>
            <a:chOff x="226650" y="1436750"/>
            <a:chExt cx="1011000" cy="618354"/>
          </a:xfrm>
        </p:grpSpPr>
        <p:sp>
          <p:nvSpPr>
            <p:cNvPr id="2303" name="Google Shape;2303;p52"/>
            <p:cNvSpPr txBox="1"/>
            <p:nvPr/>
          </p:nvSpPr>
          <p:spPr>
            <a:xfrm>
              <a:off x="226650" y="1436750"/>
              <a:ext cx="10110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84437"/>
                  </a:solidFill>
                  <a:latin typeface="Nothing You Could Do"/>
                  <a:ea typeface="Nothing You Could Do"/>
                  <a:cs typeface="Nothing You Could Do"/>
                  <a:sym typeface="Nothing You Could Do"/>
                </a:rPr>
                <a:t>+padding</a:t>
              </a:r>
              <a:endParaRPr>
                <a:solidFill>
                  <a:srgbClr val="D84437"/>
                </a:solidFill>
                <a:latin typeface="Nothing You Could Do"/>
                <a:ea typeface="Nothing You Could Do"/>
                <a:cs typeface="Nothing You Could Do"/>
                <a:sym typeface="Nothing You Could Do"/>
              </a:endParaRPr>
            </a:p>
          </p:txBody>
        </p:sp>
        <p:grpSp>
          <p:nvGrpSpPr>
            <p:cNvPr id="2304" name="Google Shape;2304;p52"/>
            <p:cNvGrpSpPr/>
            <p:nvPr/>
          </p:nvGrpSpPr>
          <p:grpSpPr>
            <a:xfrm rot="-8153694">
              <a:off x="560626" y="1664382"/>
              <a:ext cx="362374" cy="308036"/>
              <a:chOff x="5336151" y="1724595"/>
              <a:chExt cx="537175" cy="502509"/>
            </a:xfrm>
          </p:grpSpPr>
          <p:sp>
            <p:nvSpPr>
              <p:cNvPr id="2305" name="Google Shape;2305;p52"/>
              <p:cNvSpPr/>
              <p:nvPr/>
            </p:nvSpPr>
            <p:spPr>
              <a:xfrm rot="10450633">
                <a:off x="5718562" y="1735924"/>
                <a:ext cx="102685" cy="58941"/>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2306" name="Google Shape;2306;p52"/>
              <p:cNvSpPr/>
              <p:nvPr/>
            </p:nvSpPr>
            <p:spPr>
              <a:xfrm rot="7905823">
                <a:off x="5768895" y="1746446"/>
                <a:ext cx="94062" cy="64624"/>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2307" name="Google Shape;2307;p52"/>
              <p:cNvSpPr/>
              <p:nvPr/>
            </p:nvSpPr>
            <p:spPr>
              <a:xfrm rot="2171751">
                <a:off x="5589357" y="1686726"/>
                <a:ext cx="46349" cy="574871"/>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sp>
            <p:nvSpPr>
              <p:cNvPr id="2308" name="Google Shape;2308;p52"/>
              <p:cNvSpPr/>
              <p:nvPr/>
            </p:nvSpPr>
            <p:spPr>
              <a:xfrm rot="1162068">
                <a:off x="5379510" y="2153025"/>
                <a:ext cx="102680" cy="58953"/>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2309" name="Google Shape;2309;p52"/>
              <p:cNvSpPr/>
              <p:nvPr/>
            </p:nvSpPr>
            <p:spPr>
              <a:xfrm rot="-1383572">
                <a:off x="5347872" y="2118505"/>
                <a:ext cx="94049" cy="64621"/>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grpSp>
      <p:grpSp>
        <p:nvGrpSpPr>
          <p:cNvPr id="2310" name="Google Shape;2310;p52"/>
          <p:cNvGrpSpPr/>
          <p:nvPr/>
        </p:nvGrpSpPr>
        <p:grpSpPr>
          <a:xfrm>
            <a:off x="5872063" y="3094016"/>
            <a:ext cx="3130262" cy="1494059"/>
            <a:chOff x="5872063" y="3170216"/>
            <a:chExt cx="3130262" cy="1494059"/>
          </a:xfrm>
        </p:grpSpPr>
        <p:sp>
          <p:nvSpPr>
            <p:cNvPr id="2311" name="Google Shape;2311;p52"/>
            <p:cNvSpPr/>
            <p:nvPr/>
          </p:nvSpPr>
          <p:spPr>
            <a:xfrm rot="-2480704">
              <a:off x="6002610" y="3270639"/>
              <a:ext cx="528272" cy="594787"/>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2312" name="Google Shape;2312;p52"/>
            <p:cNvSpPr txBox="1"/>
            <p:nvPr/>
          </p:nvSpPr>
          <p:spPr>
            <a:xfrm>
              <a:off x="6432050" y="3305225"/>
              <a:ext cx="25581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D84437"/>
                  </a:solidFill>
                  <a:latin typeface="Nothing You Could Do"/>
                  <a:ea typeface="Nothing You Could Do"/>
                  <a:cs typeface="Nothing You Could Do"/>
                  <a:sym typeface="Nothing You Could Do"/>
                </a:rPr>
                <a:t>W[4, 4, 3, 2]</a:t>
              </a:r>
              <a:endParaRPr sz="3000">
                <a:solidFill>
                  <a:srgbClr val="D84437"/>
                </a:solidFill>
                <a:latin typeface="Nothing You Could Do"/>
                <a:ea typeface="Nothing You Could Do"/>
                <a:cs typeface="Nothing You Could Do"/>
                <a:sym typeface="Nothing You Could Do"/>
              </a:endParaRPr>
            </a:p>
          </p:txBody>
        </p:sp>
        <p:sp>
          <p:nvSpPr>
            <p:cNvPr id="2313" name="Google Shape;2313;p52"/>
            <p:cNvSpPr txBox="1"/>
            <p:nvPr/>
          </p:nvSpPr>
          <p:spPr>
            <a:xfrm>
              <a:off x="6057975" y="4138675"/>
              <a:ext cx="789300" cy="5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D84437"/>
                  </a:solidFill>
                  <a:latin typeface="Nothing You Could Do"/>
                  <a:ea typeface="Nothing You Could Do"/>
                  <a:cs typeface="Nothing You Could Do"/>
                  <a:sym typeface="Nothing You Could Do"/>
                </a:rPr>
                <a:t>filter size</a:t>
              </a:r>
              <a:endParaRPr sz="1800">
                <a:solidFill>
                  <a:srgbClr val="D84437"/>
                </a:solidFill>
                <a:latin typeface="Nothing You Could Do"/>
                <a:ea typeface="Nothing You Could Do"/>
                <a:cs typeface="Nothing You Could Do"/>
                <a:sym typeface="Nothing You Could Do"/>
              </a:endParaRPr>
            </a:p>
          </p:txBody>
        </p:sp>
        <p:sp>
          <p:nvSpPr>
            <p:cNvPr id="2314" name="Google Shape;2314;p52"/>
            <p:cNvSpPr txBox="1"/>
            <p:nvPr/>
          </p:nvSpPr>
          <p:spPr>
            <a:xfrm>
              <a:off x="6975300" y="4138675"/>
              <a:ext cx="932100" cy="5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D84437"/>
                  </a:solidFill>
                  <a:latin typeface="Nothing You Could Do"/>
                  <a:ea typeface="Nothing You Could Do"/>
                  <a:cs typeface="Nothing You Could Do"/>
                  <a:sym typeface="Nothing You Could Do"/>
                </a:rPr>
                <a:t>input </a:t>
              </a:r>
              <a:r>
                <a:rPr lang="en">
                  <a:solidFill>
                    <a:srgbClr val="D84437"/>
                  </a:solidFill>
                  <a:latin typeface="Nothing You Could Do"/>
                  <a:ea typeface="Nothing You Could Do"/>
                  <a:cs typeface="Nothing You Could Do"/>
                  <a:sym typeface="Nothing You Could Do"/>
                </a:rPr>
                <a:t>channels</a:t>
              </a:r>
              <a:endParaRPr>
                <a:solidFill>
                  <a:srgbClr val="D84437"/>
                </a:solidFill>
                <a:latin typeface="Nothing You Could Do"/>
                <a:ea typeface="Nothing You Could Do"/>
                <a:cs typeface="Nothing You Could Do"/>
                <a:sym typeface="Nothing You Could Do"/>
              </a:endParaRPr>
            </a:p>
          </p:txBody>
        </p:sp>
        <p:sp>
          <p:nvSpPr>
            <p:cNvPr id="2315" name="Google Shape;2315;p52"/>
            <p:cNvSpPr txBox="1"/>
            <p:nvPr/>
          </p:nvSpPr>
          <p:spPr>
            <a:xfrm>
              <a:off x="8070225" y="4138675"/>
              <a:ext cx="932100" cy="5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D84437"/>
                  </a:solidFill>
                  <a:latin typeface="Nothing You Could Do"/>
                  <a:ea typeface="Nothing You Could Do"/>
                  <a:cs typeface="Nothing You Could Do"/>
                  <a:sym typeface="Nothing You Could Do"/>
                </a:rPr>
                <a:t>output </a:t>
              </a:r>
              <a:r>
                <a:rPr lang="en">
                  <a:solidFill>
                    <a:srgbClr val="D84437"/>
                  </a:solidFill>
                  <a:latin typeface="Nothing You Could Do"/>
                  <a:ea typeface="Nothing You Could Do"/>
                  <a:cs typeface="Nothing You Could Do"/>
                  <a:sym typeface="Nothing You Could Do"/>
                </a:rPr>
                <a:t>channels</a:t>
              </a:r>
              <a:endParaRPr>
                <a:solidFill>
                  <a:srgbClr val="D84437"/>
                </a:solidFill>
                <a:latin typeface="Nothing You Could Do"/>
                <a:ea typeface="Nothing You Could Do"/>
                <a:cs typeface="Nothing You Could Do"/>
                <a:sym typeface="Nothing You Could Do"/>
              </a:endParaRPr>
            </a:p>
          </p:txBody>
        </p:sp>
        <p:sp>
          <p:nvSpPr>
            <p:cNvPr id="2316" name="Google Shape;2316;p52"/>
            <p:cNvSpPr/>
            <p:nvPr/>
          </p:nvSpPr>
          <p:spPr>
            <a:xfrm rot="-995469">
              <a:off x="6515225" y="4016210"/>
              <a:ext cx="685503" cy="135359"/>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2317" name="Google Shape;2317;p52"/>
            <p:cNvSpPr/>
            <p:nvPr/>
          </p:nvSpPr>
          <p:spPr>
            <a:xfrm rot="1471102">
              <a:off x="7066573" y="3781728"/>
              <a:ext cx="441609" cy="194676"/>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2318" name="Google Shape;2318;p52"/>
            <p:cNvSpPr/>
            <p:nvPr/>
          </p:nvSpPr>
          <p:spPr>
            <a:xfrm rot="-994792">
              <a:off x="7418429" y="3945994"/>
              <a:ext cx="555024" cy="267684"/>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2319" name="Google Shape;2319;p52"/>
            <p:cNvSpPr/>
            <p:nvPr/>
          </p:nvSpPr>
          <p:spPr>
            <a:xfrm rot="-992863">
              <a:off x="8310562" y="3888262"/>
              <a:ext cx="169890" cy="399382"/>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grpSp>
        <p:nvGrpSpPr>
          <p:cNvPr id="2320" name="Google Shape;2320;p52"/>
          <p:cNvGrpSpPr/>
          <p:nvPr/>
        </p:nvGrpSpPr>
        <p:grpSpPr>
          <a:xfrm>
            <a:off x="2624059" y="2403472"/>
            <a:ext cx="1060091" cy="635278"/>
            <a:chOff x="2852659" y="2403472"/>
            <a:chExt cx="1060091" cy="635278"/>
          </a:xfrm>
        </p:grpSpPr>
        <p:sp>
          <p:nvSpPr>
            <p:cNvPr id="2321" name="Google Shape;2321;p52"/>
            <p:cNvSpPr txBox="1"/>
            <p:nvPr/>
          </p:nvSpPr>
          <p:spPr>
            <a:xfrm>
              <a:off x="2901750" y="2557250"/>
              <a:ext cx="10110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84437"/>
                  </a:solidFill>
                  <a:latin typeface="Nothing You Could Do"/>
                  <a:ea typeface="Nothing You Could Do"/>
                  <a:cs typeface="Nothing You Could Do"/>
                  <a:sym typeface="Nothing You Could Do"/>
                </a:rPr>
                <a:t>stride</a:t>
              </a:r>
              <a:endParaRPr>
                <a:solidFill>
                  <a:srgbClr val="D84437"/>
                </a:solidFill>
                <a:latin typeface="Nothing You Could Do"/>
                <a:ea typeface="Nothing You Could Do"/>
                <a:cs typeface="Nothing You Could Do"/>
                <a:sym typeface="Nothing You Could Do"/>
              </a:endParaRPr>
            </a:p>
          </p:txBody>
        </p:sp>
        <p:grpSp>
          <p:nvGrpSpPr>
            <p:cNvPr id="2322" name="Google Shape;2322;p52"/>
            <p:cNvGrpSpPr/>
            <p:nvPr/>
          </p:nvGrpSpPr>
          <p:grpSpPr>
            <a:xfrm rot="10097552">
              <a:off x="2885466" y="2431544"/>
              <a:ext cx="313109" cy="355687"/>
              <a:chOff x="4532320" y="2554901"/>
              <a:chExt cx="457742" cy="153394"/>
            </a:xfrm>
          </p:grpSpPr>
          <p:sp>
            <p:nvSpPr>
              <p:cNvPr id="2323" name="Google Shape;2323;p52"/>
              <p:cNvSpPr/>
              <p:nvPr/>
            </p:nvSpPr>
            <p:spPr>
              <a:xfrm rot="168023">
                <a:off x="4575143" y="2626793"/>
                <a:ext cx="69210" cy="36164"/>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2324" name="Google Shape;2324;p52"/>
              <p:cNvSpPr/>
              <p:nvPr/>
            </p:nvSpPr>
            <p:spPr>
              <a:xfrm rot="-2244512">
                <a:off x="4541888" y="2611273"/>
                <a:ext cx="60286" cy="42254"/>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2325" name="Google Shape;2325;p52"/>
              <p:cNvSpPr/>
              <p:nvPr/>
            </p:nvSpPr>
            <p:spPr>
              <a:xfrm rot="-5604259">
                <a:off x="4731787" y="2442224"/>
                <a:ext cx="88627" cy="378749"/>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sp>
            <p:nvSpPr>
              <p:cNvPr id="2326" name="Google Shape;2326;p52"/>
              <p:cNvSpPr/>
              <p:nvPr/>
            </p:nvSpPr>
            <p:spPr>
              <a:xfrm rot="-3169127">
                <a:off x="4941189" y="2639481"/>
                <a:ext cx="42949" cy="38834"/>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2327" name="Google Shape;2327;p52"/>
              <p:cNvSpPr/>
              <p:nvPr/>
            </p:nvSpPr>
            <p:spPr>
              <a:xfrm rot="-8056574">
                <a:off x="4876208" y="2648868"/>
                <a:ext cx="83978" cy="32773"/>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grpSp>
      <p:grpSp>
        <p:nvGrpSpPr>
          <p:cNvPr id="2328" name="Google Shape;2328;p52"/>
          <p:cNvGrpSpPr/>
          <p:nvPr/>
        </p:nvGrpSpPr>
        <p:grpSpPr>
          <a:xfrm>
            <a:off x="5120488" y="734902"/>
            <a:ext cx="3818713" cy="1878744"/>
            <a:chOff x="5120488" y="734902"/>
            <a:chExt cx="3818713" cy="1878744"/>
          </a:xfrm>
        </p:grpSpPr>
        <p:sp>
          <p:nvSpPr>
            <p:cNvPr id="2329" name="Google Shape;2329;p52"/>
            <p:cNvSpPr/>
            <p:nvPr/>
          </p:nvSpPr>
          <p:spPr>
            <a:xfrm>
              <a:off x="5120500" y="1802189"/>
              <a:ext cx="1453800" cy="272400"/>
            </a:xfrm>
            <a:prstGeom prst="parallelogram">
              <a:avLst>
                <a:gd fmla="val 154151" name="adj"/>
              </a:avLst>
            </a:prstGeom>
            <a:solidFill>
              <a:srgbClr val="6FA8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2"/>
            <p:cNvSpPr/>
            <p:nvPr/>
          </p:nvSpPr>
          <p:spPr>
            <a:xfrm>
              <a:off x="5120500" y="1654517"/>
              <a:ext cx="1453800" cy="2724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2"/>
            <p:cNvSpPr/>
            <p:nvPr/>
          </p:nvSpPr>
          <p:spPr>
            <a:xfrm>
              <a:off x="5120500" y="1607247"/>
              <a:ext cx="1453800" cy="2724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2"/>
            <p:cNvSpPr/>
            <p:nvPr/>
          </p:nvSpPr>
          <p:spPr>
            <a:xfrm>
              <a:off x="5120488" y="1156827"/>
              <a:ext cx="2430300" cy="375000"/>
            </a:xfrm>
            <a:prstGeom prst="parallelogram">
              <a:avLst>
                <a:gd fmla="val 154151" name="adj"/>
              </a:avLst>
            </a:prstGeom>
            <a:solidFill>
              <a:srgbClr val="6FA8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2"/>
            <p:cNvSpPr/>
            <p:nvPr/>
          </p:nvSpPr>
          <p:spPr>
            <a:xfrm>
              <a:off x="5120488" y="993309"/>
              <a:ext cx="2430300" cy="3750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2"/>
            <p:cNvSpPr/>
            <p:nvPr/>
          </p:nvSpPr>
          <p:spPr>
            <a:xfrm>
              <a:off x="5120488" y="928227"/>
              <a:ext cx="2430300" cy="3750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2"/>
            <p:cNvSpPr/>
            <p:nvPr/>
          </p:nvSpPr>
          <p:spPr>
            <a:xfrm>
              <a:off x="5120500" y="2395245"/>
              <a:ext cx="837000" cy="218400"/>
            </a:xfrm>
            <a:prstGeom prst="parallelogram">
              <a:avLst>
                <a:gd fmla="val 154151" name="adj"/>
              </a:avLst>
            </a:prstGeom>
            <a:solidFill>
              <a:srgbClr val="6FA8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2"/>
            <p:cNvSpPr/>
            <p:nvPr/>
          </p:nvSpPr>
          <p:spPr>
            <a:xfrm>
              <a:off x="5120500" y="2276716"/>
              <a:ext cx="837000" cy="2184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2"/>
            <p:cNvSpPr/>
            <p:nvPr/>
          </p:nvSpPr>
          <p:spPr>
            <a:xfrm>
              <a:off x="5120500" y="2238775"/>
              <a:ext cx="837000" cy="2184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2"/>
            <p:cNvSpPr/>
            <p:nvPr/>
          </p:nvSpPr>
          <p:spPr>
            <a:xfrm>
              <a:off x="5120500" y="1555117"/>
              <a:ext cx="1453800" cy="2724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2"/>
            <p:cNvSpPr/>
            <p:nvPr/>
          </p:nvSpPr>
          <p:spPr>
            <a:xfrm>
              <a:off x="5120500" y="2186645"/>
              <a:ext cx="837000" cy="2184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2"/>
            <p:cNvSpPr/>
            <p:nvPr/>
          </p:nvSpPr>
          <p:spPr>
            <a:xfrm>
              <a:off x="5120500" y="2134515"/>
              <a:ext cx="837000" cy="2184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2"/>
            <p:cNvSpPr txBox="1"/>
            <p:nvPr/>
          </p:nvSpPr>
          <p:spPr>
            <a:xfrm>
              <a:off x="7627000" y="734902"/>
              <a:ext cx="1312200" cy="5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84437"/>
                  </a:solidFill>
                  <a:latin typeface="Nothing You Could Do"/>
                  <a:ea typeface="Nothing You Could Do"/>
                  <a:cs typeface="Nothing You Could Do"/>
                  <a:sym typeface="Nothing You Could Do"/>
                </a:rPr>
                <a:t>convolutional</a:t>
              </a:r>
              <a:endParaRPr>
                <a:solidFill>
                  <a:srgbClr val="D84437"/>
                </a:solidFill>
                <a:latin typeface="Nothing You Could Do"/>
                <a:ea typeface="Nothing You Could Do"/>
                <a:cs typeface="Nothing You Could Do"/>
                <a:sym typeface="Nothing You Could Do"/>
              </a:endParaRPr>
            </a:p>
            <a:p>
              <a:pPr indent="0" lvl="0" marL="0" rtl="0" algn="l">
                <a:spcBef>
                  <a:spcPts val="0"/>
                </a:spcBef>
                <a:spcAft>
                  <a:spcPts val="0"/>
                </a:spcAft>
                <a:buNone/>
              </a:pPr>
              <a:r>
                <a:rPr lang="en">
                  <a:solidFill>
                    <a:srgbClr val="D84437"/>
                  </a:solidFill>
                  <a:latin typeface="Nothing You Could Do"/>
                  <a:ea typeface="Nothing You Could Do"/>
                  <a:cs typeface="Nothing You Could Do"/>
                  <a:sym typeface="Nothing You Could Do"/>
                </a:rPr>
                <a:t>subsampling</a:t>
              </a:r>
              <a:endParaRPr>
                <a:solidFill>
                  <a:srgbClr val="D84437"/>
                </a:solidFill>
                <a:latin typeface="Nothing You Could Do"/>
                <a:ea typeface="Nothing You Could Do"/>
                <a:cs typeface="Nothing You Could Do"/>
                <a:sym typeface="Nothing You Could Do"/>
              </a:endParaRPr>
            </a:p>
          </p:txBody>
        </p:sp>
        <p:sp>
          <p:nvSpPr>
            <p:cNvPr id="2342" name="Google Shape;2342;p52"/>
            <p:cNvSpPr txBox="1"/>
            <p:nvPr/>
          </p:nvSpPr>
          <p:spPr>
            <a:xfrm>
              <a:off x="6704688" y="1451727"/>
              <a:ext cx="1312200" cy="5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84437"/>
                  </a:solidFill>
                  <a:latin typeface="Nothing You Could Do"/>
                  <a:ea typeface="Nothing You Could Do"/>
                  <a:cs typeface="Nothing You Could Do"/>
                  <a:sym typeface="Nothing You Could Do"/>
                </a:rPr>
                <a:t>convolutional</a:t>
              </a:r>
              <a:endParaRPr>
                <a:solidFill>
                  <a:srgbClr val="D84437"/>
                </a:solidFill>
                <a:latin typeface="Nothing You Could Do"/>
                <a:ea typeface="Nothing You Could Do"/>
                <a:cs typeface="Nothing You Could Do"/>
                <a:sym typeface="Nothing You Could Do"/>
              </a:endParaRPr>
            </a:p>
            <a:p>
              <a:pPr indent="0" lvl="0" marL="0" rtl="0" algn="l">
                <a:spcBef>
                  <a:spcPts val="0"/>
                </a:spcBef>
                <a:spcAft>
                  <a:spcPts val="0"/>
                </a:spcAft>
                <a:buNone/>
              </a:pPr>
              <a:r>
                <a:rPr lang="en">
                  <a:solidFill>
                    <a:srgbClr val="D84437"/>
                  </a:solidFill>
                  <a:latin typeface="Nothing You Could Do"/>
                  <a:ea typeface="Nothing You Could Do"/>
                  <a:cs typeface="Nothing You Could Do"/>
                  <a:sym typeface="Nothing You Could Do"/>
                </a:rPr>
                <a:t>subsampling</a:t>
              </a:r>
              <a:endParaRPr>
                <a:solidFill>
                  <a:srgbClr val="D84437"/>
                </a:solidFill>
                <a:latin typeface="Nothing You Could Do"/>
                <a:ea typeface="Nothing You Could Do"/>
                <a:cs typeface="Nothing You Could Do"/>
                <a:sym typeface="Nothing You Could Do"/>
              </a:endParaRPr>
            </a:p>
          </p:txBody>
        </p:sp>
        <p:sp>
          <p:nvSpPr>
            <p:cNvPr id="2343" name="Google Shape;2343;p52"/>
            <p:cNvSpPr txBox="1"/>
            <p:nvPr/>
          </p:nvSpPr>
          <p:spPr>
            <a:xfrm>
              <a:off x="6087175" y="2006464"/>
              <a:ext cx="1312200" cy="5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84437"/>
                  </a:solidFill>
                  <a:latin typeface="Nothing You Could Do"/>
                  <a:ea typeface="Nothing You Could Do"/>
                  <a:cs typeface="Nothing You Could Do"/>
                  <a:sym typeface="Nothing You Could Do"/>
                </a:rPr>
                <a:t>convolutional</a:t>
              </a:r>
              <a:endParaRPr>
                <a:solidFill>
                  <a:srgbClr val="D84437"/>
                </a:solidFill>
                <a:latin typeface="Nothing You Could Do"/>
                <a:ea typeface="Nothing You Could Do"/>
                <a:cs typeface="Nothing You Could Do"/>
                <a:sym typeface="Nothing You Could Do"/>
              </a:endParaRPr>
            </a:p>
            <a:p>
              <a:pPr indent="0" lvl="0" marL="0" rtl="0" algn="l">
                <a:spcBef>
                  <a:spcPts val="0"/>
                </a:spcBef>
                <a:spcAft>
                  <a:spcPts val="0"/>
                </a:spcAft>
                <a:buNone/>
              </a:pPr>
              <a:r>
                <a:rPr lang="en">
                  <a:solidFill>
                    <a:srgbClr val="D84437"/>
                  </a:solidFill>
                  <a:latin typeface="Nothing You Could Do"/>
                  <a:ea typeface="Nothing You Could Do"/>
                  <a:cs typeface="Nothing You Could Do"/>
                  <a:sym typeface="Nothing You Could Do"/>
                </a:rPr>
                <a:t>subsampling</a:t>
              </a:r>
              <a:endParaRPr>
                <a:solidFill>
                  <a:srgbClr val="D84437"/>
                </a:solidFill>
                <a:latin typeface="Nothing You Could Do"/>
                <a:ea typeface="Nothing You Could Do"/>
                <a:cs typeface="Nothing You Could Do"/>
                <a:sym typeface="Nothing You Could Do"/>
              </a:endParaRPr>
            </a:p>
          </p:txBody>
        </p:sp>
      </p:grpSp>
      <p:grpSp>
        <p:nvGrpSpPr>
          <p:cNvPr id="2344" name="Google Shape;2344;p52"/>
          <p:cNvGrpSpPr/>
          <p:nvPr/>
        </p:nvGrpSpPr>
        <p:grpSpPr>
          <a:xfrm>
            <a:off x="52200" y="53025"/>
            <a:ext cx="9039600" cy="588225"/>
            <a:chOff x="52200" y="43500"/>
            <a:chExt cx="9039600" cy="588225"/>
          </a:xfrm>
        </p:grpSpPr>
        <p:sp>
          <p:nvSpPr>
            <p:cNvPr id="2345" name="Google Shape;2345;p52"/>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2346" name="Google Shape;2346;p52"/>
            <p:cNvPicPr preferRelativeResize="0"/>
            <p:nvPr/>
          </p:nvPicPr>
          <p:blipFill rotWithShape="1">
            <a:blip r:embed="rId4">
              <a:alphaModFix/>
            </a:blip>
            <a:srcRect b="45417" l="0" r="0" t="0"/>
            <a:stretch/>
          </p:blipFill>
          <p:spPr>
            <a:xfrm>
              <a:off x="4562125" y="43500"/>
              <a:ext cx="4358600" cy="578699"/>
            </a:xfrm>
            <a:prstGeom prst="rect">
              <a:avLst/>
            </a:prstGeom>
            <a:noFill/>
            <a:ln>
              <a:noFill/>
            </a:ln>
          </p:spPr>
        </p:pic>
        <p:sp>
          <p:nvSpPr>
            <p:cNvPr id="2347" name="Google Shape;2347;p52"/>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Convolutional layer</a:t>
              </a:r>
              <a:endParaRPr sz="2700">
                <a:solidFill>
                  <a:schemeClr val="lt1"/>
                </a:solidFill>
                <a:latin typeface="Open Sans"/>
                <a:ea typeface="Open Sans"/>
                <a:cs typeface="Open Sans"/>
                <a:sym typeface="Open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8"/>
                                        </p:tgtEl>
                                        <p:attrNameLst>
                                          <p:attrName>style.visibility</p:attrName>
                                        </p:attrNameLst>
                                      </p:cBhvr>
                                      <p:to>
                                        <p:strVal val="visible"/>
                                      </p:to>
                                    </p:set>
                                    <p:animEffect filter="fade" transition="in">
                                      <p:cBhvr>
                                        <p:cTn dur="300"/>
                                        <p:tgtEl>
                                          <p:spTgt spid="2028"/>
                                        </p:tgtEl>
                                      </p:cBhvr>
                                    </p:animEffect>
                                  </p:childTnLst>
                                </p:cTn>
                              </p:par>
                              <p:par>
                                <p:cTn fill="hold" nodeType="withEffect" presetClass="entr" presetID="10" presetSubtype="0">
                                  <p:stCondLst>
                                    <p:cond delay="0"/>
                                  </p:stCondLst>
                                  <p:childTnLst>
                                    <p:set>
                                      <p:cBhvr>
                                        <p:cTn dur="1" fill="hold">
                                          <p:stCondLst>
                                            <p:cond delay="0"/>
                                          </p:stCondLst>
                                        </p:cTn>
                                        <p:tgtEl>
                                          <p:spTgt spid="2274"/>
                                        </p:tgtEl>
                                        <p:attrNameLst>
                                          <p:attrName>style.visibility</p:attrName>
                                        </p:attrNameLst>
                                      </p:cBhvr>
                                      <p:to>
                                        <p:strVal val="visible"/>
                                      </p:to>
                                    </p:set>
                                    <p:animEffect filter="fade" transition="in">
                                      <p:cBhvr>
                                        <p:cTn dur="300"/>
                                        <p:tgtEl>
                                          <p:spTgt spid="2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02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1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7"/>
                                        </p:tgtEl>
                                        <p:attrNameLst>
                                          <p:attrName>style.visibility</p:attrName>
                                        </p:attrNameLst>
                                      </p:cBhvr>
                                      <p:to>
                                        <p:strVal val="visible"/>
                                      </p:to>
                                    </p:set>
                                    <p:animEffect filter="fade" transition="in">
                                      <p:cBhvr>
                                        <p:cTn dur="200"/>
                                        <p:tgtEl>
                                          <p:spTgt spid="2277"/>
                                        </p:tgtEl>
                                      </p:cBhvr>
                                    </p:animEffect>
                                  </p:childTnLst>
                                </p:cTn>
                              </p:par>
                              <p:par>
                                <p:cTn fill="hold" nodeType="withEffect" presetClass="entr" presetID="10" presetSubtype="0">
                                  <p:stCondLst>
                                    <p:cond delay="0"/>
                                  </p:stCondLst>
                                  <p:childTnLst>
                                    <p:set>
                                      <p:cBhvr>
                                        <p:cTn dur="1" fill="hold">
                                          <p:stCondLst>
                                            <p:cond delay="0"/>
                                          </p:stCondLst>
                                        </p:cTn>
                                        <p:tgtEl>
                                          <p:spTgt spid="2302"/>
                                        </p:tgtEl>
                                        <p:attrNameLst>
                                          <p:attrName>style.visibility</p:attrName>
                                        </p:attrNameLst>
                                      </p:cBhvr>
                                      <p:to>
                                        <p:strVal val="visible"/>
                                      </p:to>
                                    </p:set>
                                    <p:animEffect filter="fade" transition="in">
                                      <p:cBhvr>
                                        <p:cTn dur="300"/>
                                        <p:tgtEl>
                                          <p:spTgt spid="2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5"/>
                                        </p:tgtEl>
                                        <p:attrNameLst>
                                          <p:attrName>style.visibility</p:attrName>
                                        </p:attrNameLst>
                                      </p:cBhvr>
                                      <p:to>
                                        <p:strVal val="visible"/>
                                      </p:to>
                                    </p:set>
                                    <p:animEffect filter="fade" transition="in">
                                      <p:cBhvr>
                                        <p:cTn dur="200"/>
                                        <p:tgtEl>
                                          <p:spTgt spid="2285"/>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873"/>
                                        </p:tgtEl>
                                        <p:attrNameLst>
                                          <p:attrName>style.visibility</p:attrName>
                                        </p:attrNameLst>
                                      </p:cBhvr>
                                      <p:to>
                                        <p:strVal val="visible"/>
                                      </p:to>
                                    </p:set>
                                    <p:animEffect filter="fade" transition="in">
                                      <p:cBhvr>
                                        <p:cTn dur="300"/>
                                        <p:tgtEl>
                                          <p:spTgt spid="187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62"/>
                                        </p:tgtEl>
                                        <p:attrNameLst>
                                          <p:attrName>style.visibility</p:attrName>
                                        </p:attrNameLst>
                                      </p:cBhvr>
                                      <p:to>
                                        <p:strVal val="visible"/>
                                      </p:to>
                                    </p:set>
                                    <p:animEffect filter="fade" transition="in">
                                      <p:cBhvr>
                                        <p:cTn dur="200"/>
                                        <p:tgtEl>
                                          <p:spTgt spid="1862"/>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1851"/>
                                        </p:tgtEl>
                                        <p:attrNameLst>
                                          <p:attrName>style.visibility</p:attrName>
                                        </p:attrNameLst>
                                      </p:cBhvr>
                                      <p:to>
                                        <p:strVal val="visible"/>
                                      </p:to>
                                    </p:set>
                                    <p:animEffect filter="fade" transition="in">
                                      <p:cBhvr>
                                        <p:cTn dur="200"/>
                                        <p:tgtEl>
                                          <p:spTgt spid="1851"/>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840"/>
                                        </p:tgtEl>
                                        <p:attrNameLst>
                                          <p:attrName>style.visibility</p:attrName>
                                        </p:attrNameLst>
                                      </p:cBhvr>
                                      <p:to>
                                        <p:strVal val="visible"/>
                                      </p:to>
                                    </p:set>
                                    <p:animEffect filter="fade" transition="in">
                                      <p:cBhvr>
                                        <p:cTn dur="200"/>
                                        <p:tgtEl>
                                          <p:spTgt spid="1840"/>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1829"/>
                                        </p:tgtEl>
                                        <p:attrNameLst>
                                          <p:attrName>style.visibility</p:attrName>
                                        </p:attrNameLst>
                                      </p:cBhvr>
                                      <p:to>
                                        <p:strVal val="visible"/>
                                      </p:to>
                                    </p:set>
                                    <p:animEffect filter="fade" transition="in">
                                      <p:cBhvr>
                                        <p:cTn dur="200"/>
                                        <p:tgtEl>
                                          <p:spTgt spid="1829"/>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1818"/>
                                        </p:tgtEl>
                                        <p:attrNameLst>
                                          <p:attrName>style.visibility</p:attrName>
                                        </p:attrNameLst>
                                      </p:cBhvr>
                                      <p:to>
                                        <p:strVal val="visible"/>
                                      </p:to>
                                    </p:set>
                                    <p:animEffect filter="fade" transition="in">
                                      <p:cBhvr>
                                        <p:cTn dur="200"/>
                                        <p:tgtEl>
                                          <p:spTgt spid="181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07"/>
                                        </p:tgtEl>
                                        <p:attrNameLst>
                                          <p:attrName>style.visibility</p:attrName>
                                        </p:attrNameLst>
                                      </p:cBhvr>
                                      <p:to>
                                        <p:strVal val="visible"/>
                                      </p:to>
                                    </p:set>
                                    <p:animEffect filter="fade" transition="in">
                                      <p:cBhvr>
                                        <p:cTn dur="200"/>
                                        <p:tgtEl>
                                          <p:spTgt spid="1807"/>
                                        </p:tgtEl>
                                      </p:cBhvr>
                                    </p:animEffect>
                                  </p:childTnLst>
                                </p:cTn>
                              </p:par>
                            </p:childTnLst>
                          </p:cTn>
                        </p:par>
                        <p:par>
                          <p:cTn fill="hold">
                            <p:stCondLst>
                              <p:cond delay="1700"/>
                            </p:stCondLst>
                            <p:childTnLst>
                              <p:par>
                                <p:cTn fill="hold" nodeType="afterEffect" presetClass="entr" presetID="10" presetSubtype="0">
                                  <p:stCondLst>
                                    <p:cond delay="0"/>
                                  </p:stCondLst>
                                  <p:childTnLst>
                                    <p:set>
                                      <p:cBhvr>
                                        <p:cTn dur="1" fill="hold">
                                          <p:stCondLst>
                                            <p:cond delay="0"/>
                                          </p:stCondLst>
                                        </p:cTn>
                                        <p:tgtEl>
                                          <p:spTgt spid="1796"/>
                                        </p:tgtEl>
                                        <p:attrNameLst>
                                          <p:attrName>style.visibility</p:attrName>
                                        </p:attrNameLst>
                                      </p:cBhvr>
                                      <p:to>
                                        <p:strVal val="visible"/>
                                      </p:to>
                                    </p:set>
                                    <p:animEffect filter="fade" transition="in">
                                      <p:cBhvr>
                                        <p:cTn dur="200"/>
                                        <p:tgtEl>
                                          <p:spTgt spid="1796"/>
                                        </p:tgtEl>
                                      </p:cBhvr>
                                    </p:animEffect>
                                  </p:childTnLst>
                                </p:cTn>
                              </p:par>
                              <p:par>
                                <p:cTn fill="hold" nodeType="withEffect" presetClass="entr" presetID="10" presetSubtype="0">
                                  <p:stCondLst>
                                    <p:cond delay="0"/>
                                  </p:stCondLst>
                                  <p:childTnLst>
                                    <p:set>
                                      <p:cBhvr>
                                        <p:cTn dur="1" fill="hold">
                                          <p:stCondLst>
                                            <p:cond delay="0"/>
                                          </p:stCondLst>
                                        </p:cTn>
                                        <p:tgtEl>
                                          <p:spTgt spid="2296"/>
                                        </p:tgtEl>
                                        <p:attrNameLst>
                                          <p:attrName>style.visibility</p:attrName>
                                        </p:attrNameLst>
                                      </p:cBhvr>
                                      <p:to>
                                        <p:strVal val="visible"/>
                                      </p:to>
                                    </p:set>
                                    <p:animEffect filter="fade" transition="in">
                                      <p:cBhvr>
                                        <p:cTn dur="200"/>
                                        <p:tgtEl>
                                          <p:spTgt spid="2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5"/>
                                        </p:tgtEl>
                                        <p:attrNameLst>
                                          <p:attrName>style.visibility</p:attrName>
                                        </p:attrNameLst>
                                      </p:cBhvr>
                                      <p:to>
                                        <p:strVal val="visible"/>
                                      </p:to>
                                    </p:set>
                                    <p:animEffect filter="fade" transition="in">
                                      <p:cBhvr>
                                        <p:cTn dur="300"/>
                                        <p:tgtEl>
                                          <p:spTgt spid="1755"/>
                                        </p:tgtEl>
                                      </p:cBhvr>
                                    </p:animEffect>
                                  </p:childTnLst>
                                </p:cTn>
                              </p:par>
                              <p:par>
                                <p:cTn fill="hold" nodeType="withEffect" presetClass="entr" presetID="10" presetSubtype="0">
                                  <p:stCondLst>
                                    <p:cond delay="0"/>
                                  </p:stCondLst>
                                  <p:childTnLst>
                                    <p:set>
                                      <p:cBhvr>
                                        <p:cTn dur="1" fill="hold">
                                          <p:stCondLst>
                                            <p:cond delay="0"/>
                                          </p:stCondLst>
                                        </p:cTn>
                                        <p:tgtEl>
                                          <p:spTgt spid="2299"/>
                                        </p:tgtEl>
                                        <p:attrNameLst>
                                          <p:attrName>style.visibility</p:attrName>
                                        </p:attrNameLst>
                                      </p:cBhvr>
                                      <p:to>
                                        <p:strVal val="visible"/>
                                      </p:to>
                                    </p:set>
                                    <p:animEffect filter="fade" transition="in">
                                      <p:cBhvr>
                                        <p:cTn dur="300"/>
                                        <p:tgtEl>
                                          <p:spTgt spid="2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0"/>
                                        </p:tgtEl>
                                        <p:attrNameLst>
                                          <p:attrName>style.visibility</p:attrName>
                                        </p:attrNameLst>
                                      </p:cBhvr>
                                      <p:to>
                                        <p:strVal val="visible"/>
                                      </p:to>
                                    </p:set>
                                    <p:animEffect filter="fade" transition="in">
                                      <p:cBhvr>
                                        <p:cTn dur="300"/>
                                        <p:tgtEl>
                                          <p:spTgt spid="2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8"/>
                                        </p:tgtEl>
                                        <p:attrNameLst>
                                          <p:attrName>style.visibility</p:attrName>
                                        </p:attrNameLst>
                                      </p:cBhvr>
                                      <p:to>
                                        <p:strVal val="visible"/>
                                      </p:to>
                                    </p:set>
                                    <p:animEffect filter="fade" transition="in">
                                      <p:cBhvr>
                                        <p:cTn dur="300"/>
                                        <p:tgtEl>
                                          <p:spTgt spid="2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0"/>
                                        </p:tgtEl>
                                        <p:attrNameLst>
                                          <p:attrName>style.visibility</p:attrName>
                                        </p:attrNameLst>
                                      </p:cBhvr>
                                      <p:to>
                                        <p:strVal val="visible"/>
                                      </p:to>
                                    </p:set>
                                    <p:animEffect filter="fade" transition="in">
                                      <p:cBhvr>
                                        <p:cTn dur="300"/>
                                        <p:tgtEl>
                                          <p:spTgt spid="2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pic>
        <p:nvPicPr>
          <p:cNvPr descr="alexpokusay yellow background.png" id="2352" name="Google Shape;2352;p53"/>
          <p:cNvPicPr preferRelativeResize="0"/>
          <p:nvPr/>
        </p:nvPicPr>
        <p:blipFill rotWithShape="1">
          <a:blip r:embed="rId3">
            <a:alphaModFix/>
          </a:blip>
          <a:srcRect b="20831" l="4179" r="64633" t="8602"/>
          <a:stretch/>
        </p:blipFill>
        <p:spPr>
          <a:xfrm>
            <a:off x="52200" y="683100"/>
            <a:ext cx="1948200" cy="4408198"/>
          </a:xfrm>
          <a:prstGeom prst="rect">
            <a:avLst/>
          </a:prstGeom>
          <a:noFill/>
          <a:ln>
            <a:noFill/>
          </a:ln>
        </p:spPr>
      </p:pic>
      <p:pic>
        <p:nvPicPr>
          <p:cNvPr descr="alexpokusay yellow background.png" id="2353" name="Google Shape;2353;p53"/>
          <p:cNvPicPr preferRelativeResize="0"/>
          <p:nvPr/>
        </p:nvPicPr>
        <p:blipFill rotWithShape="1">
          <a:blip r:embed="rId3">
            <a:alphaModFix/>
          </a:blip>
          <a:srcRect b="20711" l="63890" r="4921" t="8722"/>
          <a:stretch/>
        </p:blipFill>
        <p:spPr>
          <a:xfrm>
            <a:off x="7147475" y="683100"/>
            <a:ext cx="1948200" cy="4408198"/>
          </a:xfrm>
          <a:prstGeom prst="rect">
            <a:avLst/>
          </a:prstGeom>
          <a:noFill/>
          <a:ln>
            <a:noFill/>
          </a:ln>
        </p:spPr>
      </p:pic>
      <p:sp>
        <p:nvSpPr>
          <p:cNvPr id="2354" name="Google Shape;2354;p53"/>
          <p:cNvSpPr/>
          <p:nvPr/>
        </p:nvSpPr>
        <p:spPr>
          <a:xfrm>
            <a:off x="7091550" y="4350"/>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5" name="Google Shape;2355;p53"/>
          <p:cNvGrpSpPr/>
          <p:nvPr/>
        </p:nvGrpSpPr>
        <p:grpSpPr>
          <a:xfrm>
            <a:off x="52200" y="53025"/>
            <a:ext cx="9039600" cy="588225"/>
            <a:chOff x="52200" y="43500"/>
            <a:chExt cx="9039600" cy="588225"/>
          </a:xfrm>
        </p:grpSpPr>
        <p:sp>
          <p:nvSpPr>
            <p:cNvPr id="2356" name="Google Shape;2356;p53"/>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2357" name="Google Shape;2357;p53"/>
            <p:cNvPicPr preferRelativeResize="0"/>
            <p:nvPr/>
          </p:nvPicPr>
          <p:blipFill rotWithShape="1">
            <a:blip r:embed="rId4">
              <a:alphaModFix/>
            </a:blip>
            <a:srcRect b="45417" l="0" r="0" t="0"/>
            <a:stretch/>
          </p:blipFill>
          <p:spPr>
            <a:xfrm>
              <a:off x="4562125" y="43500"/>
              <a:ext cx="4358600" cy="578699"/>
            </a:xfrm>
            <a:prstGeom prst="rect">
              <a:avLst/>
            </a:prstGeom>
            <a:noFill/>
            <a:ln>
              <a:noFill/>
            </a:ln>
          </p:spPr>
        </p:pic>
        <p:sp>
          <p:nvSpPr>
            <p:cNvPr id="2358" name="Google Shape;2358;p53"/>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Open Sans"/>
                <a:buNone/>
              </a:pPr>
              <a:r>
                <a:rPr lang="en" sz="2700">
                  <a:solidFill>
                    <a:schemeClr val="lt1"/>
                  </a:solidFill>
                  <a:latin typeface="Architects Daughter"/>
                  <a:ea typeface="Architects Daughter"/>
                  <a:cs typeface="Architects Daughter"/>
                  <a:sym typeface="Architects Daughter"/>
                </a:rPr>
                <a:t> </a:t>
              </a:r>
              <a:r>
                <a:rPr lang="en" sz="2700">
                  <a:solidFill>
                    <a:schemeClr val="lt1"/>
                  </a:solidFill>
                  <a:latin typeface="Architects Daughter"/>
                  <a:ea typeface="Architects Daughter"/>
                  <a:cs typeface="Architects Daughter"/>
                  <a:sym typeface="Architects Daughter"/>
                </a:rPr>
                <a:t>Hacker’s tip</a:t>
              </a:r>
              <a:endParaRPr sz="2700">
                <a:solidFill>
                  <a:schemeClr val="lt1"/>
                </a:solidFill>
                <a:latin typeface="Architects Daughter"/>
                <a:ea typeface="Architects Daughter"/>
                <a:cs typeface="Architects Daughter"/>
                <a:sym typeface="Architects Daughter"/>
              </a:endParaRPr>
            </a:p>
          </p:txBody>
        </p:sp>
      </p:grpSp>
      <p:sp>
        <p:nvSpPr>
          <p:cNvPr id="2359" name="Google Shape;2359;p53"/>
          <p:cNvSpPr/>
          <p:nvPr/>
        </p:nvSpPr>
        <p:spPr>
          <a:xfrm>
            <a:off x="0" y="-4350"/>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3"/>
          <p:cNvSpPr/>
          <p:nvPr/>
        </p:nvSpPr>
        <p:spPr>
          <a:xfrm rot="5400000">
            <a:off x="2545650" y="2545650"/>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3"/>
          <p:cNvSpPr/>
          <p:nvPr/>
        </p:nvSpPr>
        <p:spPr>
          <a:xfrm>
            <a:off x="9091800" y="4350"/>
            <a:ext cx="52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2" name="Google Shape;2362;p53"/>
          <p:cNvGrpSpPr/>
          <p:nvPr/>
        </p:nvGrpSpPr>
        <p:grpSpPr>
          <a:xfrm>
            <a:off x="2081875" y="382277"/>
            <a:ext cx="7197325" cy="4709023"/>
            <a:chOff x="2081875" y="382277"/>
            <a:chExt cx="7197325" cy="4709023"/>
          </a:xfrm>
        </p:grpSpPr>
        <p:pic>
          <p:nvPicPr>
            <p:cNvPr descr="alexpokusay masked bandit zoomed.png" id="2363" name="Google Shape;2363;p53"/>
            <p:cNvPicPr preferRelativeResize="0"/>
            <p:nvPr/>
          </p:nvPicPr>
          <p:blipFill rotWithShape="1">
            <a:blip r:embed="rId5">
              <a:alphaModFix/>
            </a:blip>
            <a:srcRect b="15548" l="8616" r="3464" t="7093"/>
            <a:stretch/>
          </p:blipFill>
          <p:spPr>
            <a:xfrm>
              <a:off x="2081875" y="683100"/>
              <a:ext cx="5009675" cy="4408200"/>
            </a:xfrm>
            <a:prstGeom prst="rect">
              <a:avLst/>
            </a:prstGeom>
            <a:noFill/>
            <a:ln>
              <a:noFill/>
            </a:ln>
          </p:spPr>
        </p:pic>
        <p:sp>
          <p:nvSpPr>
            <p:cNvPr id="2364" name="Google Shape;2364;p53"/>
            <p:cNvSpPr/>
            <p:nvPr/>
          </p:nvSpPr>
          <p:spPr>
            <a:xfrm>
              <a:off x="5325950" y="382277"/>
              <a:ext cx="3649200" cy="3132600"/>
            </a:xfrm>
            <a:prstGeom prst="wedgeEllipseCallout">
              <a:avLst>
                <a:gd fmla="val -55714" name="adj1"/>
                <a:gd fmla="val 36739"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600">
                <a:latin typeface="Nothing You Could Do"/>
                <a:ea typeface="Nothing You Could Do"/>
                <a:cs typeface="Nothing You Could Do"/>
                <a:sym typeface="Nothing You Could Do"/>
              </a:endParaRPr>
            </a:p>
          </p:txBody>
        </p:sp>
        <p:sp>
          <p:nvSpPr>
            <p:cNvPr id="2365" name="Google Shape;2365;p53"/>
            <p:cNvSpPr txBox="1"/>
            <p:nvPr/>
          </p:nvSpPr>
          <p:spPr>
            <a:xfrm>
              <a:off x="5021900" y="641251"/>
              <a:ext cx="4257300" cy="24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5200">
                  <a:solidFill>
                    <a:schemeClr val="dk1"/>
                  </a:solidFill>
                  <a:latin typeface="Architects Daughter"/>
                  <a:ea typeface="Architects Daughter"/>
                  <a:cs typeface="Architects Daughter"/>
                  <a:sym typeface="Architects Daughter"/>
                </a:rPr>
                <a:t>ALL</a:t>
              </a:r>
              <a:br>
                <a:rPr lang="en" sz="5200">
                  <a:solidFill>
                    <a:schemeClr val="dk1"/>
                  </a:solidFill>
                  <a:latin typeface="Architects Daughter"/>
                  <a:ea typeface="Architects Daughter"/>
                  <a:cs typeface="Architects Daughter"/>
                  <a:sym typeface="Architects Daughter"/>
                </a:rPr>
              </a:br>
              <a:r>
                <a:rPr lang="en" sz="5200">
                  <a:solidFill>
                    <a:schemeClr val="dk1"/>
                  </a:solidFill>
                  <a:latin typeface="Architects Daughter"/>
                  <a:ea typeface="Architects Daughter"/>
                  <a:cs typeface="Architects Daughter"/>
                  <a:sym typeface="Architects Daughter"/>
                </a:rPr>
                <a:t>Convolu-</a:t>
              </a:r>
              <a:br>
                <a:rPr lang="en" sz="5200">
                  <a:solidFill>
                    <a:schemeClr val="dk1"/>
                  </a:solidFill>
                  <a:latin typeface="Architects Daughter"/>
                  <a:ea typeface="Architects Daughter"/>
                  <a:cs typeface="Architects Daughter"/>
                  <a:sym typeface="Architects Daughter"/>
                </a:rPr>
              </a:br>
              <a:r>
                <a:rPr lang="en" sz="5200">
                  <a:solidFill>
                    <a:schemeClr val="dk1"/>
                  </a:solidFill>
                  <a:latin typeface="Architects Daughter"/>
                  <a:ea typeface="Architects Daughter"/>
                  <a:cs typeface="Architects Daughter"/>
                  <a:sym typeface="Architects Daughter"/>
                </a:rPr>
                <a:t>tional</a:t>
              </a:r>
              <a:endParaRPr sz="5200">
                <a:latin typeface="Architects Daughter"/>
                <a:ea typeface="Architects Daughter"/>
                <a:cs typeface="Architects Daughter"/>
                <a:sym typeface="Architects Daughte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grpSp>
        <p:nvGrpSpPr>
          <p:cNvPr id="2370" name="Google Shape;2370;p54"/>
          <p:cNvGrpSpPr/>
          <p:nvPr/>
        </p:nvGrpSpPr>
        <p:grpSpPr>
          <a:xfrm>
            <a:off x="1960638" y="1544852"/>
            <a:ext cx="2430300" cy="570246"/>
            <a:chOff x="3823625" y="1641125"/>
            <a:chExt cx="2430300" cy="570246"/>
          </a:xfrm>
        </p:grpSpPr>
        <p:sp>
          <p:nvSpPr>
            <p:cNvPr id="2371" name="Google Shape;2371;p54"/>
            <p:cNvSpPr/>
            <p:nvPr/>
          </p:nvSpPr>
          <p:spPr>
            <a:xfrm>
              <a:off x="3823625" y="1836371"/>
              <a:ext cx="2430300" cy="3750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4"/>
            <p:cNvSpPr/>
            <p:nvPr/>
          </p:nvSpPr>
          <p:spPr>
            <a:xfrm>
              <a:off x="3823625" y="1771289"/>
              <a:ext cx="2430300" cy="3750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4"/>
            <p:cNvSpPr/>
            <p:nvPr/>
          </p:nvSpPr>
          <p:spPr>
            <a:xfrm>
              <a:off x="3823625" y="1706207"/>
              <a:ext cx="2430300" cy="3750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4"/>
            <p:cNvSpPr/>
            <p:nvPr/>
          </p:nvSpPr>
          <p:spPr>
            <a:xfrm>
              <a:off x="3823625" y="1641125"/>
              <a:ext cx="2430300" cy="3750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5" name="Google Shape;2375;p54"/>
          <p:cNvGrpSpPr/>
          <p:nvPr/>
        </p:nvGrpSpPr>
        <p:grpSpPr>
          <a:xfrm>
            <a:off x="1993888" y="3171677"/>
            <a:ext cx="843600" cy="846100"/>
            <a:chOff x="1993888" y="3019277"/>
            <a:chExt cx="843600" cy="846100"/>
          </a:xfrm>
        </p:grpSpPr>
        <p:sp>
          <p:nvSpPr>
            <p:cNvPr id="2376" name="Google Shape;2376;p54"/>
            <p:cNvSpPr/>
            <p:nvPr/>
          </p:nvSpPr>
          <p:spPr>
            <a:xfrm>
              <a:off x="1993888" y="3735178"/>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4"/>
            <p:cNvSpPr/>
            <p:nvPr/>
          </p:nvSpPr>
          <p:spPr>
            <a:xfrm>
              <a:off x="1993888" y="3670096"/>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4"/>
            <p:cNvSpPr/>
            <p:nvPr/>
          </p:nvSpPr>
          <p:spPr>
            <a:xfrm>
              <a:off x="1993888" y="3605014"/>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4"/>
            <p:cNvSpPr/>
            <p:nvPr/>
          </p:nvSpPr>
          <p:spPr>
            <a:xfrm>
              <a:off x="1993888" y="3539932"/>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4"/>
            <p:cNvSpPr/>
            <p:nvPr/>
          </p:nvSpPr>
          <p:spPr>
            <a:xfrm>
              <a:off x="1993888" y="3474850"/>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4"/>
            <p:cNvSpPr/>
            <p:nvPr/>
          </p:nvSpPr>
          <p:spPr>
            <a:xfrm>
              <a:off x="1993888" y="3409768"/>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4"/>
            <p:cNvSpPr/>
            <p:nvPr/>
          </p:nvSpPr>
          <p:spPr>
            <a:xfrm>
              <a:off x="1993888" y="3344687"/>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4"/>
            <p:cNvSpPr/>
            <p:nvPr/>
          </p:nvSpPr>
          <p:spPr>
            <a:xfrm>
              <a:off x="1993888" y="3279605"/>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4"/>
            <p:cNvSpPr/>
            <p:nvPr/>
          </p:nvSpPr>
          <p:spPr>
            <a:xfrm>
              <a:off x="1993888" y="3214523"/>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4"/>
            <p:cNvSpPr/>
            <p:nvPr/>
          </p:nvSpPr>
          <p:spPr>
            <a:xfrm>
              <a:off x="1993888" y="3149441"/>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4"/>
            <p:cNvSpPr/>
            <p:nvPr/>
          </p:nvSpPr>
          <p:spPr>
            <a:xfrm>
              <a:off x="1993888" y="3084359"/>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4"/>
            <p:cNvSpPr/>
            <p:nvPr/>
          </p:nvSpPr>
          <p:spPr>
            <a:xfrm>
              <a:off x="1993888" y="3019277"/>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8" name="Google Shape;2388;p54"/>
          <p:cNvGrpSpPr/>
          <p:nvPr/>
        </p:nvGrpSpPr>
        <p:grpSpPr>
          <a:xfrm>
            <a:off x="1960638" y="2283302"/>
            <a:ext cx="1714800" cy="720173"/>
            <a:chOff x="3918350" y="3201200"/>
            <a:chExt cx="1714800" cy="720173"/>
          </a:xfrm>
        </p:grpSpPr>
        <p:sp>
          <p:nvSpPr>
            <p:cNvPr id="2389" name="Google Shape;2389;p54"/>
            <p:cNvSpPr/>
            <p:nvPr/>
          </p:nvSpPr>
          <p:spPr>
            <a:xfrm>
              <a:off x="3918350" y="3656773"/>
              <a:ext cx="1714800" cy="2646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4"/>
            <p:cNvSpPr/>
            <p:nvPr/>
          </p:nvSpPr>
          <p:spPr>
            <a:xfrm>
              <a:off x="3918350" y="3591691"/>
              <a:ext cx="1714800" cy="2646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4"/>
            <p:cNvSpPr/>
            <p:nvPr/>
          </p:nvSpPr>
          <p:spPr>
            <a:xfrm>
              <a:off x="3918350" y="3526609"/>
              <a:ext cx="1714800" cy="2646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4"/>
            <p:cNvSpPr/>
            <p:nvPr/>
          </p:nvSpPr>
          <p:spPr>
            <a:xfrm>
              <a:off x="3918350" y="3461527"/>
              <a:ext cx="1714800" cy="2646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4"/>
            <p:cNvSpPr/>
            <p:nvPr/>
          </p:nvSpPr>
          <p:spPr>
            <a:xfrm>
              <a:off x="3918350" y="3396446"/>
              <a:ext cx="1714800" cy="2646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4"/>
            <p:cNvSpPr/>
            <p:nvPr/>
          </p:nvSpPr>
          <p:spPr>
            <a:xfrm>
              <a:off x="3918350" y="3331364"/>
              <a:ext cx="1714800" cy="2646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4"/>
            <p:cNvSpPr/>
            <p:nvPr/>
          </p:nvSpPr>
          <p:spPr>
            <a:xfrm>
              <a:off x="3918350" y="3266282"/>
              <a:ext cx="1714800" cy="2646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4"/>
            <p:cNvSpPr/>
            <p:nvPr/>
          </p:nvSpPr>
          <p:spPr>
            <a:xfrm>
              <a:off x="3918350" y="3201200"/>
              <a:ext cx="1714800" cy="2646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7" name="Google Shape;2397;p54"/>
          <p:cNvSpPr/>
          <p:nvPr/>
        </p:nvSpPr>
        <p:spPr>
          <a:xfrm>
            <a:off x="2026450" y="4191040"/>
            <a:ext cx="2430300" cy="8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4"/>
          <p:cNvSpPr/>
          <p:nvPr/>
        </p:nvSpPr>
        <p:spPr>
          <a:xfrm>
            <a:off x="2026450" y="4529927"/>
            <a:ext cx="1373700" cy="8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4"/>
          <p:cNvSpPr txBox="1"/>
          <p:nvPr/>
        </p:nvSpPr>
        <p:spPr>
          <a:xfrm>
            <a:off x="4556300" y="1330025"/>
            <a:ext cx="47109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D84437"/>
                </a:solidFill>
                <a:latin typeface="Nothing You Could Do"/>
                <a:ea typeface="Nothing You Could Do"/>
                <a:cs typeface="Nothing You Could Do"/>
                <a:sym typeface="Nothing You Could Do"/>
              </a:rPr>
              <a:t>convolutional layer, 4 channels</a:t>
            </a:r>
            <a:br>
              <a:rPr lang="en" sz="1800">
                <a:solidFill>
                  <a:srgbClr val="D84437"/>
                </a:solidFill>
                <a:latin typeface="Nothing You Could Do"/>
                <a:ea typeface="Nothing You Could Do"/>
                <a:cs typeface="Nothing You Could Do"/>
                <a:sym typeface="Nothing You Could Do"/>
              </a:rPr>
            </a:br>
            <a:r>
              <a:rPr lang="en" sz="1800">
                <a:solidFill>
                  <a:srgbClr val="D84437"/>
                </a:solidFill>
                <a:latin typeface="Nothing You Could Do"/>
                <a:ea typeface="Nothing You Could Do"/>
                <a:cs typeface="Nothing You Could Do"/>
                <a:sym typeface="Nothing You Could Do"/>
              </a:rPr>
              <a:t>W1[5, 5, 1, 4] stride 1</a:t>
            </a:r>
            <a:endParaRPr sz="1800">
              <a:solidFill>
                <a:srgbClr val="D84437"/>
              </a:solidFill>
              <a:latin typeface="Nothing You Could Do"/>
              <a:ea typeface="Nothing You Could Do"/>
              <a:cs typeface="Nothing You Could Do"/>
              <a:sym typeface="Nothing You Could Do"/>
            </a:endParaRPr>
          </a:p>
        </p:txBody>
      </p:sp>
      <p:sp>
        <p:nvSpPr>
          <p:cNvPr id="2400" name="Google Shape;2400;p54"/>
          <p:cNvSpPr txBox="1"/>
          <p:nvPr/>
        </p:nvSpPr>
        <p:spPr>
          <a:xfrm>
            <a:off x="4556300" y="2200975"/>
            <a:ext cx="47109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D84437"/>
                </a:solidFill>
                <a:latin typeface="Nothing You Could Do"/>
                <a:ea typeface="Nothing You Could Do"/>
                <a:cs typeface="Nothing You Could Do"/>
                <a:sym typeface="Nothing You Could Do"/>
              </a:rPr>
              <a:t>convolutional layer, 8 channels</a:t>
            </a:r>
            <a:br>
              <a:rPr lang="en" sz="1800">
                <a:solidFill>
                  <a:srgbClr val="D84437"/>
                </a:solidFill>
                <a:latin typeface="Nothing You Could Do"/>
                <a:ea typeface="Nothing You Could Do"/>
                <a:cs typeface="Nothing You Could Do"/>
                <a:sym typeface="Nothing You Could Do"/>
              </a:rPr>
            </a:br>
            <a:r>
              <a:rPr lang="en" sz="1800">
                <a:solidFill>
                  <a:srgbClr val="D84437"/>
                </a:solidFill>
                <a:latin typeface="Nothing You Could Do"/>
                <a:ea typeface="Nothing You Could Do"/>
                <a:cs typeface="Nothing You Could Do"/>
                <a:sym typeface="Nothing You Could Do"/>
              </a:rPr>
              <a:t>W2[4, 4, 4, 8] stride 2</a:t>
            </a:r>
            <a:endParaRPr sz="1800">
              <a:solidFill>
                <a:srgbClr val="D84437"/>
              </a:solidFill>
              <a:latin typeface="Nothing You Could Do"/>
              <a:ea typeface="Nothing You Could Do"/>
              <a:cs typeface="Nothing You Could Do"/>
              <a:sym typeface="Nothing You Could Do"/>
            </a:endParaRPr>
          </a:p>
        </p:txBody>
      </p:sp>
      <p:sp>
        <p:nvSpPr>
          <p:cNvPr id="2401" name="Google Shape;2401;p54"/>
          <p:cNvSpPr txBox="1"/>
          <p:nvPr/>
        </p:nvSpPr>
        <p:spPr>
          <a:xfrm>
            <a:off x="4556300" y="3071925"/>
            <a:ext cx="47109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D84437"/>
                </a:solidFill>
                <a:latin typeface="Nothing You Could Do"/>
                <a:ea typeface="Nothing You Could Do"/>
                <a:cs typeface="Nothing You Could Do"/>
                <a:sym typeface="Nothing You Could Do"/>
              </a:rPr>
              <a:t>convolutional layer, 12 channels</a:t>
            </a:r>
            <a:br>
              <a:rPr lang="en" sz="1800">
                <a:solidFill>
                  <a:srgbClr val="D84437"/>
                </a:solidFill>
                <a:latin typeface="Nothing You Could Do"/>
                <a:ea typeface="Nothing You Could Do"/>
                <a:cs typeface="Nothing You Could Do"/>
                <a:sym typeface="Nothing You Could Do"/>
              </a:rPr>
            </a:br>
            <a:r>
              <a:rPr lang="en" sz="1800">
                <a:solidFill>
                  <a:srgbClr val="D84437"/>
                </a:solidFill>
                <a:latin typeface="Nothing You Could Do"/>
                <a:ea typeface="Nothing You Could Do"/>
                <a:cs typeface="Nothing You Could Do"/>
                <a:sym typeface="Nothing You Could Do"/>
              </a:rPr>
              <a:t>W3[4, 4, 8, 12] stride 2</a:t>
            </a:r>
            <a:endParaRPr sz="1800">
              <a:solidFill>
                <a:srgbClr val="D84437"/>
              </a:solidFill>
              <a:latin typeface="Nothing You Could Do"/>
              <a:ea typeface="Nothing You Could Do"/>
              <a:cs typeface="Nothing You Could Do"/>
              <a:sym typeface="Nothing You Could Do"/>
            </a:endParaRPr>
          </a:p>
        </p:txBody>
      </p:sp>
      <p:sp>
        <p:nvSpPr>
          <p:cNvPr id="2402" name="Google Shape;2402;p54"/>
          <p:cNvSpPr txBox="1"/>
          <p:nvPr/>
        </p:nvSpPr>
        <p:spPr>
          <a:xfrm>
            <a:off x="518669" y="1068675"/>
            <a:ext cx="1189500" cy="52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D84437"/>
                </a:solidFill>
                <a:latin typeface="Nothing You Could Do"/>
                <a:ea typeface="Nothing You Could Do"/>
                <a:cs typeface="Nothing You Could Do"/>
                <a:sym typeface="Nothing You Could Do"/>
              </a:rPr>
              <a:t>28x28x1 </a:t>
            </a:r>
            <a:endParaRPr sz="1800">
              <a:solidFill>
                <a:srgbClr val="D84437"/>
              </a:solidFill>
              <a:latin typeface="Nothing You Could Do"/>
              <a:ea typeface="Nothing You Could Do"/>
              <a:cs typeface="Nothing You Could Do"/>
              <a:sym typeface="Nothing You Could Do"/>
            </a:endParaRPr>
          </a:p>
        </p:txBody>
      </p:sp>
      <p:sp>
        <p:nvSpPr>
          <p:cNvPr id="2403" name="Google Shape;2403;p54"/>
          <p:cNvSpPr txBox="1"/>
          <p:nvPr/>
        </p:nvSpPr>
        <p:spPr>
          <a:xfrm>
            <a:off x="518669" y="1787230"/>
            <a:ext cx="1189500" cy="52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D84437"/>
                </a:solidFill>
                <a:latin typeface="Nothing You Could Do"/>
                <a:ea typeface="Nothing You Could Do"/>
                <a:cs typeface="Nothing You Could Do"/>
                <a:sym typeface="Nothing You Could Do"/>
              </a:rPr>
              <a:t>28x28x4</a:t>
            </a:r>
            <a:endParaRPr sz="1800">
              <a:solidFill>
                <a:srgbClr val="D84437"/>
              </a:solidFill>
              <a:latin typeface="Nothing You Could Do"/>
              <a:ea typeface="Nothing You Could Do"/>
              <a:cs typeface="Nothing You Could Do"/>
              <a:sym typeface="Nothing You Could Do"/>
            </a:endParaRPr>
          </a:p>
        </p:txBody>
      </p:sp>
      <p:sp>
        <p:nvSpPr>
          <p:cNvPr id="2404" name="Google Shape;2404;p54"/>
          <p:cNvSpPr txBox="1"/>
          <p:nvPr/>
        </p:nvSpPr>
        <p:spPr>
          <a:xfrm>
            <a:off x="518669" y="2505785"/>
            <a:ext cx="1189500" cy="52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D84437"/>
                </a:solidFill>
                <a:latin typeface="Nothing You Could Do"/>
                <a:ea typeface="Nothing You Could Do"/>
                <a:cs typeface="Nothing You Could Do"/>
                <a:sym typeface="Nothing You Could Do"/>
              </a:rPr>
              <a:t>14x14x8</a:t>
            </a:r>
            <a:endParaRPr sz="1800">
              <a:solidFill>
                <a:srgbClr val="D84437"/>
              </a:solidFill>
              <a:latin typeface="Nothing You Could Do"/>
              <a:ea typeface="Nothing You Could Do"/>
              <a:cs typeface="Nothing You Could Do"/>
              <a:sym typeface="Nothing You Could Do"/>
            </a:endParaRPr>
          </a:p>
        </p:txBody>
      </p:sp>
      <p:sp>
        <p:nvSpPr>
          <p:cNvPr id="2405" name="Google Shape;2405;p54"/>
          <p:cNvSpPr txBox="1"/>
          <p:nvPr/>
        </p:nvSpPr>
        <p:spPr>
          <a:xfrm>
            <a:off x="518669" y="4019095"/>
            <a:ext cx="1189500" cy="52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D84437"/>
                </a:solidFill>
                <a:latin typeface="Nothing You Could Do"/>
                <a:ea typeface="Nothing You Could Do"/>
                <a:cs typeface="Nothing You Could Do"/>
                <a:sym typeface="Nothing You Could Do"/>
              </a:rPr>
              <a:t>200</a:t>
            </a:r>
            <a:endParaRPr sz="1800">
              <a:solidFill>
                <a:srgbClr val="D84437"/>
              </a:solidFill>
              <a:latin typeface="Nothing You Could Do"/>
              <a:ea typeface="Nothing You Could Do"/>
              <a:cs typeface="Nothing You Could Do"/>
              <a:sym typeface="Nothing You Could Do"/>
            </a:endParaRPr>
          </a:p>
        </p:txBody>
      </p:sp>
      <p:sp>
        <p:nvSpPr>
          <p:cNvPr id="2406" name="Google Shape;2406;p54"/>
          <p:cNvSpPr txBox="1"/>
          <p:nvPr/>
        </p:nvSpPr>
        <p:spPr>
          <a:xfrm>
            <a:off x="518669" y="3224340"/>
            <a:ext cx="1189500" cy="52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D84437"/>
                </a:solidFill>
                <a:latin typeface="Nothing You Could Do"/>
                <a:ea typeface="Nothing You Could Do"/>
                <a:cs typeface="Nothing You Could Do"/>
                <a:sym typeface="Nothing You Could Do"/>
              </a:rPr>
              <a:t>7x7x12</a:t>
            </a:r>
            <a:endParaRPr sz="1800">
              <a:solidFill>
                <a:srgbClr val="D84437"/>
              </a:solidFill>
              <a:latin typeface="Nothing You Could Do"/>
              <a:ea typeface="Nothing You Could Do"/>
              <a:cs typeface="Nothing You Could Do"/>
              <a:sym typeface="Nothing You Could Do"/>
            </a:endParaRPr>
          </a:p>
        </p:txBody>
      </p:sp>
      <p:sp>
        <p:nvSpPr>
          <p:cNvPr id="2407" name="Google Shape;2407;p54"/>
          <p:cNvSpPr txBox="1"/>
          <p:nvPr/>
        </p:nvSpPr>
        <p:spPr>
          <a:xfrm>
            <a:off x="518669" y="4356650"/>
            <a:ext cx="1189500" cy="52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D84437"/>
                </a:solidFill>
                <a:latin typeface="Nothing You Could Do"/>
                <a:ea typeface="Nothing You Could Do"/>
                <a:cs typeface="Nothing You Could Do"/>
                <a:sym typeface="Nothing You Could Do"/>
              </a:rPr>
              <a:t>10</a:t>
            </a:r>
            <a:endParaRPr sz="1800">
              <a:solidFill>
                <a:srgbClr val="D84437"/>
              </a:solidFill>
              <a:latin typeface="Nothing You Could Do"/>
              <a:ea typeface="Nothing You Could Do"/>
              <a:cs typeface="Nothing You Could Do"/>
              <a:sym typeface="Nothing You Could Do"/>
            </a:endParaRPr>
          </a:p>
        </p:txBody>
      </p:sp>
      <p:sp>
        <p:nvSpPr>
          <p:cNvPr id="2408" name="Google Shape;2408;p54"/>
          <p:cNvSpPr txBox="1"/>
          <p:nvPr/>
        </p:nvSpPr>
        <p:spPr>
          <a:xfrm>
            <a:off x="4556300" y="4005275"/>
            <a:ext cx="47109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fully connected layer</a:t>
            </a:r>
            <a:r>
              <a:rPr lang="en" sz="1800">
                <a:solidFill>
                  <a:srgbClr val="D84437"/>
                </a:solidFill>
                <a:latin typeface="Nothing You Could Do"/>
                <a:ea typeface="Nothing You Could Do"/>
                <a:cs typeface="Nothing You Could Do"/>
                <a:sym typeface="Nothing You Could Do"/>
              </a:rPr>
              <a:t>   </a:t>
            </a:r>
            <a:r>
              <a:rPr lang="en" sz="1800">
                <a:solidFill>
                  <a:srgbClr val="D84437"/>
                </a:solidFill>
                <a:latin typeface="Nothing You Could Do"/>
                <a:ea typeface="Nothing You Could Do"/>
                <a:cs typeface="Nothing You Could Do"/>
                <a:sym typeface="Nothing You Could Do"/>
              </a:rPr>
              <a:t>W4[7x7x12, 200]</a:t>
            </a:r>
            <a:endParaRPr sz="1800">
              <a:solidFill>
                <a:srgbClr val="D84437"/>
              </a:solidFill>
              <a:latin typeface="Nothing You Could Do"/>
              <a:ea typeface="Nothing You Could Do"/>
              <a:cs typeface="Nothing You Could Do"/>
              <a:sym typeface="Nothing You Could Do"/>
            </a:endParaRPr>
          </a:p>
        </p:txBody>
      </p:sp>
      <p:grpSp>
        <p:nvGrpSpPr>
          <p:cNvPr id="2409" name="Google Shape;2409;p54"/>
          <p:cNvGrpSpPr/>
          <p:nvPr/>
        </p:nvGrpSpPr>
        <p:grpSpPr>
          <a:xfrm>
            <a:off x="1960638" y="1068363"/>
            <a:ext cx="2424075" cy="384488"/>
            <a:chOff x="3027438" y="1068363"/>
            <a:chExt cx="2424075" cy="384488"/>
          </a:xfrm>
        </p:grpSpPr>
        <p:sp>
          <p:nvSpPr>
            <p:cNvPr id="2410" name="Google Shape;2410;p54"/>
            <p:cNvSpPr/>
            <p:nvPr/>
          </p:nvSpPr>
          <p:spPr>
            <a:xfrm>
              <a:off x="30274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4"/>
            <p:cNvSpPr/>
            <p:nvPr/>
          </p:nvSpPr>
          <p:spPr>
            <a:xfrm>
              <a:off x="31798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4"/>
            <p:cNvSpPr/>
            <p:nvPr/>
          </p:nvSpPr>
          <p:spPr>
            <a:xfrm>
              <a:off x="3122688" y="1325538"/>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4"/>
            <p:cNvSpPr/>
            <p:nvPr/>
          </p:nvSpPr>
          <p:spPr>
            <a:xfrm>
              <a:off x="3275088" y="1325538"/>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4"/>
            <p:cNvSpPr/>
            <p:nvPr/>
          </p:nvSpPr>
          <p:spPr>
            <a:xfrm>
              <a:off x="33322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4"/>
            <p:cNvSpPr/>
            <p:nvPr/>
          </p:nvSpPr>
          <p:spPr>
            <a:xfrm>
              <a:off x="34846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4"/>
            <p:cNvSpPr/>
            <p:nvPr/>
          </p:nvSpPr>
          <p:spPr>
            <a:xfrm>
              <a:off x="3427488" y="1325538"/>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4"/>
            <p:cNvSpPr/>
            <p:nvPr/>
          </p:nvSpPr>
          <p:spPr>
            <a:xfrm>
              <a:off x="3579888" y="1325538"/>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4"/>
            <p:cNvSpPr/>
            <p:nvPr/>
          </p:nvSpPr>
          <p:spPr>
            <a:xfrm>
              <a:off x="36370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4"/>
            <p:cNvSpPr/>
            <p:nvPr/>
          </p:nvSpPr>
          <p:spPr>
            <a:xfrm>
              <a:off x="37894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4"/>
            <p:cNvSpPr/>
            <p:nvPr/>
          </p:nvSpPr>
          <p:spPr>
            <a:xfrm>
              <a:off x="3732288" y="1325538"/>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4"/>
            <p:cNvSpPr/>
            <p:nvPr/>
          </p:nvSpPr>
          <p:spPr>
            <a:xfrm>
              <a:off x="3884688" y="1325538"/>
              <a:ext cx="261900" cy="65400"/>
            </a:xfrm>
            <a:prstGeom prst="parallelogram">
              <a:avLst>
                <a:gd fmla="val 154151" name="adj"/>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4"/>
            <p:cNvSpPr/>
            <p:nvPr/>
          </p:nvSpPr>
          <p:spPr>
            <a:xfrm>
              <a:off x="39418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4"/>
            <p:cNvSpPr/>
            <p:nvPr/>
          </p:nvSpPr>
          <p:spPr>
            <a:xfrm>
              <a:off x="40942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4"/>
            <p:cNvSpPr/>
            <p:nvPr/>
          </p:nvSpPr>
          <p:spPr>
            <a:xfrm>
              <a:off x="4037088" y="1325538"/>
              <a:ext cx="261900" cy="65400"/>
            </a:xfrm>
            <a:prstGeom prst="parallelogram">
              <a:avLst>
                <a:gd fmla="val 154151" name="adj"/>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4"/>
            <p:cNvSpPr/>
            <p:nvPr/>
          </p:nvSpPr>
          <p:spPr>
            <a:xfrm>
              <a:off x="4189488" y="1325538"/>
              <a:ext cx="261900" cy="65400"/>
            </a:xfrm>
            <a:prstGeom prst="parallelogram">
              <a:avLst>
                <a:gd fmla="val 154151" name="adj"/>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4"/>
            <p:cNvSpPr/>
            <p:nvPr/>
          </p:nvSpPr>
          <p:spPr>
            <a:xfrm>
              <a:off x="42466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4"/>
            <p:cNvSpPr/>
            <p:nvPr/>
          </p:nvSpPr>
          <p:spPr>
            <a:xfrm>
              <a:off x="43990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4"/>
            <p:cNvSpPr/>
            <p:nvPr/>
          </p:nvSpPr>
          <p:spPr>
            <a:xfrm>
              <a:off x="4341888" y="1325538"/>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4"/>
            <p:cNvSpPr/>
            <p:nvPr/>
          </p:nvSpPr>
          <p:spPr>
            <a:xfrm>
              <a:off x="4494288" y="1325538"/>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4"/>
            <p:cNvSpPr/>
            <p:nvPr/>
          </p:nvSpPr>
          <p:spPr>
            <a:xfrm>
              <a:off x="45514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4"/>
            <p:cNvSpPr/>
            <p:nvPr/>
          </p:nvSpPr>
          <p:spPr>
            <a:xfrm>
              <a:off x="47038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4"/>
            <p:cNvSpPr/>
            <p:nvPr/>
          </p:nvSpPr>
          <p:spPr>
            <a:xfrm>
              <a:off x="4646688" y="1325538"/>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4"/>
            <p:cNvSpPr/>
            <p:nvPr/>
          </p:nvSpPr>
          <p:spPr>
            <a:xfrm>
              <a:off x="4799088" y="1325538"/>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4"/>
            <p:cNvSpPr/>
            <p:nvPr/>
          </p:nvSpPr>
          <p:spPr>
            <a:xfrm>
              <a:off x="3222700" y="12588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4"/>
            <p:cNvSpPr/>
            <p:nvPr/>
          </p:nvSpPr>
          <p:spPr>
            <a:xfrm>
              <a:off x="3375100" y="12588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4"/>
            <p:cNvSpPr/>
            <p:nvPr/>
          </p:nvSpPr>
          <p:spPr>
            <a:xfrm>
              <a:off x="3317950" y="11969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4"/>
            <p:cNvSpPr/>
            <p:nvPr/>
          </p:nvSpPr>
          <p:spPr>
            <a:xfrm>
              <a:off x="3470350" y="11969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4"/>
            <p:cNvSpPr/>
            <p:nvPr/>
          </p:nvSpPr>
          <p:spPr>
            <a:xfrm>
              <a:off x="3527500" y="12588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4"/>
            <p:cNvSpPr/>
            <p:nvPr/>
          </p:nvSpPr>
          <p:spPr>
            <a:xfrm>
              <a:off x="3679900" y="12588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4"/>
            <p:cNvSpPr/>
            <p:nvPr/>
          </p:nvSpPr>
          <p:spPr>
            <a:xfrm>
              <a:off x="3622750" y="11969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4"/>
            <p:cNvSpPr/>
            <p:nvPr/>
          </p:nvSpPr>
          <p:spPr>
            <a:xfrm>
              <a:off x="3775150" y="11969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4"/>
            <p:cNvSpPr/>
            <p:nvPr/>
          </p:nvSpPr>
          <p:spPr>
            <a:xfrm>
              <a:off x="3832300" y="12588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4"/>
            <p:cNvSpPr/>
            <p:nvPr/>
          </p:nvSpPr>
          <p:spPr>
            <a:xfrm>
              <a:off x="3984700" y="12588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4"/>
            <p:cNvSpPr/>
            <p:nvPr/>
          </p:nvSpPr>
          <p:spPr>
            <a:xfrm>
              <a:off x="3927550" y="11969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4"/>
            <p:cNvSpPr/>
            <p:nvPr/>
          </p:nvSpPr>
          <p:spPr>
            <a:xfrm>
              <a:off x="4079950" y="11969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4"/>
            <p:cNvSpPr/>
            <p:nvPr/>
          </p:nvSpPr>
          <p:spPr>
            <a:xfrm>
              <a:off x="4137100" y="1258863"/>
              <a:ext cx="261900" cy="65400"/>
            </a:xfrm>
            <a:prstGeom prst="parallelogram">
              <a:avLst>
                <a:gd fmla="val 154151" name="adj"/>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4"/>
            <p:cNvSpPr/>
            <p:nvPr/>
          </p:nvSpPr>
          <p:spPr>
            <a:xfrm>
              <a:off x="4289500" y="12588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4"/>
            <p:cNvSpPr/>
            <p:nvPr/>
          </p:nvSpPr>
          <p:spPr>
            <a:xfrm>
              <a:off x="4232350" y="1196950"/>
              <a:ext cx="261900" cy="65400"/>
            </a:xfrm>
            <a:prstGeom prst="parallelogram">
              <a:avLst>
                <a:gd fmla="val 154151" name="adj"/>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4"/>
            <p:cNvSpPr/>
            <p:nvPr/>
          </p:nvSpPr>
          <p:spPr>
            <a:xfrm>
              <a:off x="4384750" y="11969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4"/>
            <p:cNvSpPr/>
            <p:nvPr/>
          </p:nvSpPr>
          <p:spPr>
            <a:xfrm>
              <a:off x="4441900" y="12588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4"/>
            <p:cNvSpPr/>
            <p:nvPr/>
          </p:nvSpPr>
          <p:spPr>
            <a:xfrm>
              <a:off x="4594300" y="12588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4"/>
            <p:cNvSpPr/>
            <p:nvPr/>
          </p:nvSpPr>
          <p:spPr>
            <a:xfrm>
              <a:off x="4537150" y="11969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4"/>
            <p:cNvSpPr/>
            <p:nvPr/>
          </p:nvSpPr>
          <p:spPr>
            <a:xfrm>
              <a:off x="4689550" y="11969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4"/>
            <p:cNvSpPr/>
            <p:nvPr/>
          </p:nvSpPr>
          <p:spPr>
            <a:xfrm>
              <a:off x="4746700" y="12588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4"/>
            <p:cNvSpPr/>
            <p:nvPr/>
          </p:nvSpPr>
          <p:spPr>
            <a:xfrm>
              <a:off x="4899100" y="12588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4"/>
            <p:cNvSpPr/>
            <p:nvPr/>
          </p:nvSpPr>
          <p:spPr>
            <a:xfrm>
              <a:off x="4841950" y="11969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4"/>
            <p:cNvSpPr/>
            <p:nvPr/>
          </p:nvSpPr>
          <p:spPr>
            <a:xfrm>
              <a:off x="4994350" y="11969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4"/>
            <p:cNvSpPr/>
            <p:nvPr/>
          </p:nvSpPr>
          <p:spPr>
            <a:xfrm>
              <a:off x="3417963" y="1130275"/>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4"/>
            <p:cNvSpPr/>
            <p:nvPr/>
          </p:nvSpPr>
          <p:spPr>
            <a:xfrm>
              <a:off x="3570363" y="1130275"/>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4"/>
            <p:cNvSpPr/>
            <p:nvPr/>
          </p:nvSpPr>
          <p:spPr>
            <a:xfrm>
              <a:off x="3513213" y="10683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4"/>
            <p:cNvSpPr/>
            <p:nvPr/>
          </p:nvSpPr>
          <p:spPr>
            <a:xfrm>
              <a:off x="3665613" y="10683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4"/>
            <p:cNvSpPr/>
            <p:nvPr/>
          </p:nvSpPr>
          <p:spPr>
            <a:xfrm>
              <a:off x="3722763" y="1130275"/>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4"/>
            <p:cNvSpPr/>
            <p:nvPr/>
          </p:nvSpPr>
          <p:spPr>
            <a:xfrm>
              <a:off x="3875163" y="1130275"/>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4"/>
            <p:cNvSpPr/>
            <p:nvPr/>
          </p:nvSpPr>
          <p:spPr>
            <a:xfrm>
              <a:off x="3818013" y="10683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4"/>
            <p:cNvSpPr/>
            <p:nvPr/>
          </p:nvSpPr>
          <p:spPr>
            <a:xfrm>
              <a:off x="3970413" y="10683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4"/>
            <p:cNvSpPr/>
            <p:nvPr/>
          </p:nvSpPr>
          <p:spPr>
            <a:xfrm>
              <a:off x="4027563" y="1130275"/>
              <a:ext cx="261900" cy="65400"/>
            </a:xfrm>
            <a:prstGeom prst="parallelogram">
              <a:avLst>
                <a:gd fmla="val 154151" name="adj"/>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4"/>
            <p:cNvSpPr/>
            <p:nvPr/>
          </p:nvSpPr>
          <p:spPr>
            <a:xfrm>
              <a:off x="4179963" y="1130275"/>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4"/>
            <p:cNvSpPr/>
            <p:nvPr/>
          </p:nvSpPr>
          <p:spPr>
            <a:xfrm>
              <a:off x="4122813" y="10683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4"/>
            <p:cNvSpPr/>
            <p:nvPr/>
          </p:nvSpPr>
          <p:spPr>
            <a:xfrm>
              <a:off x="4275213" y="1068363"/>
              <a:ext cx="261900" cy="65400"/>
            </a:xfrm>
            <a:prstGeom prst="parallelogram">
              <a:avLst>
                <a:gd fmla="val 154151" name="adj"/>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4"/>
            <p:cNvSpPr/>
            <p:nvPr/>
          </p:nvSpPr>
          <p:spPr>
            <a:xfrm>
              <a:off x="4332363" y="1130275"/>
              <a:ext cx="261900" cy="65400"/>
            </a:xfrm>
            <a:prstGeom prst="parallelogram">
              <a:avLst>
                <a:gd fmla="val 154151" name="adj"/>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4"/>
            <p:cNvSpPr/>
            <p:nvPr/>
          </p:nvSpPr>
          <p:spPr>
            <a:xfrm>
              <a:off x="4484763" y="1130275"/>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4"/>
            <p:cNvSpPr/>
            <p:nvPr/>
          </p:nvSpPr>
          <p:spPr>
            <a:xfrm>
              <a:off x="4427613" y="1068363"/>
              <a:ext cx="261900" cy="65400"/>
            </a:xfrm>
            <a:prstGeom prst="parallelogram">
              <a:avLst>
                <a:gd fmla="val 154151" name="adj"/>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4"/>
            <p:cNvSpPr/>
            <p:nvPr/>
          </p:nvSpPr>
          <p:spPr>
            <a:xfrm>
              <a:off x="4580013" y="10683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4"/>
            <p:cNvSpPr/>
            <p:nvPr/>
          </p:nvSpPr>
          <p:spPr>
            <a:xfrm>
              <a:off x="4637163" y="1130275"/>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4"/>
            <p:cNvSpPr/>
            <p:nvPr/>
          </p:nvSpPr>
          <p:spPr>
            <a:xfrm>
              <a:off x="4789563" y="1130275"/>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4"/>
            <p:cNvSpPr/>
            <p:nvPr/>
          </p:nvSpPr>
          <p:spPr>
            <a:xfrm>
              <a:off x="4732413" y="10683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4"/>
            <p:cNvSpPr/>
            <p:nvPr/>
          </p:nvSpPr>
          <p:spPr>
            <a:xfrm>
              <a:off x="4884813" y="10683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4"/>
            <p:cNvSpPr/>
            <p:nvPr/>
          </p:nvSpPr>
          <p:spPr>
            <a:xfrm>
              <a:off x="4941963" y="1130275"/>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4"/>
            <p:cNvSpPr/>
            <p:nvPr/>
          </p:nvSpPr>
          <p:spPr>
            <a:xfrm>
              <a:off x="5094363" y="1130275"/>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4"/>
            <p:cNvSpPr/>
            <p:nvPr/>
          </p:nvSpPr>
          <p:spPr>
            <a:xfrm>
              <a:off x="5037213" y="10683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4"/>
            <p:cNvSpPr/>
            <p:nvPr/>
          </p:nvSpPr>
          <p:spPr>
            <a:xfrm>
              <a:off x="5189613" y="10683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2" name="Google Shape;2482;p54"/>
          <p:cNvSpPr txBox="1"/>
          <p:nvPr/>
        </p:nvSpPr>
        <p:spPr>
          <a:xfrm>
            <a:off x="4556300" y="4280450"/>
            <a:ext cx="47109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softmax readout layer</a:t>
            </a:r>
            <a:r>
              <a:rPr lang="en" sz="1800">
                <a:solidFill>
                  <a:srgbClr val="D84437"/>
                </a:solidFill>
                <a:latin typeface="Nothing You Could Do"/>
                <a:ea typeface="Nothing You Could Do"/>
                <a:cs typeface="Nothing You Could Do"/>
                <a:sym typeface="Nothing You Could Do"/>
              </a:rPr>
              <a:t>  </a:t>
            </a:r>
            <a:r>
              <a:rPr lang="en" sz="1800">
                <a:solidFill>
                  <a:srgbClr val="D84437"/>
                </a:solidFill>
                <a:latin typeface="Nothing You Could Do"/>
                <a:ea typeface="Nothing You Could Do"/>
                <a:cs typeface="Nothing You Could Do"/>
                <a:sym typeface="Nothing You Could Do"/>
              </a:rPr>
              <a:t>W5[200, 10]</a:t>
            </a:r>
            <a:endParaRPr sz="1800">
              <a:solidFill>
                <a:srgbClr val="D84437"/>
              </a:solidFill>
              <a:latin typeface="Nothing You Could Do"/>
              <a:ea typeface="Nothing You Could Do"/>
              <a:cs typeface="Nothing You Could Do"/>
              <a:sym typeface="Nothing You Could Do"/>
            </a:endParaRPr>
          </a:p>
        </p:txBody>
      </p:sp>
      <p:sp>
        <p:nvSpPr>
          <p:cNvPr id="2483" name="Google Shape;2483;p54"/>
          <p:cNvSpPr/>
          <p:nvPr/>
        </p:nvSpPr>
        <p:spPr>
          <a:xfrm>
            <a:off x="2147347" y="3231422"/>
            <a:ext cx="178809" cy="44702"/>
          </a:xfrm>
          <a:prstGeom prst="parallelogram">
            <a:avLst>
              <a:gd fmla="val 154151"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4"/>
          <p:cNvSpPr/>
          <p:nvPr/>
        </p:nvSpPr>
        <p:spPr>
          <a:xfrm>
            <a:off x="2230328" y="2359361"/>
            <a:ext cx="550500" cy="143700"/>
          </a:xfrm>
          <a:prstGeom prst="parallelogram">
            <a:avLst>
              <a:gd fmla="val 154151"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5" name="Google Shape;2485;p54"/>
          <p:cNvCxnSpPr/>
          <p:nvPr/>
        </p:nvCxnSpPr>
        <p:spPr>
          <a:xfrm flipH="1">
            <a:off x="2323500" y="2814650"/>
            <a:ext cx="457800" cy="418200"/>
          </a:xfrm>
          <a:prstGeom prst="straightConnector1">
            <a:avLst/>
          </a:prstGeom>
          <a:noFill/>
          <a:ln cap="flat" cmpd="sng" w="9525">
            <a:solidFill>
              <a:srgbClr val="666666"/>
            </a:solidFill>
            <a:prstDash val="dot"/>
            <a:round/>
            <a:headEnd len="med" w="med" type="none"/>
            <a:tailEnd len="med" w="med" type="none"/>
          </a:ln>
        </p:spPr>
      </p:cxnSp>
      <p:cxnSp>
        <p:nvCxnSpPr>
          <p:cNvPr id="2486" name="Google Shape;2486;p54"/>
          <p:cNvCxnSpPr/>
          <p:nvPr/>
        </p:nvCxnSpPr>
        <p:spPr>
          <a:xfrm flipH="1">
            <a:off x="2215700" y="2814650"/>
            <a:ext cx="237000" cy="416700"/>
          </a:xfrm>
          <a:prstGeom prst="straightConnector1">
            <a:avLst/>
          </a:prstGeom>
          <a:noFill/>
          <a:ln cap="flat" cmpd="sng" w="9525">
            <a:solidFill>
              <a:srgbClr val="666666"/>
            </a:solidFill>
            <a:prstDash val="dot"/>
            <a:round/>
            <a:headEnd len="med" w="med" type="none"/>
            <a:tailEnd len="med" w="med" type="none"/>
          </a:ln>
        </p:spPr>
      </p:cxnSp>
      <p:cxnSp>
        <p:nvCxnSpPr>
          <p:cNvPr id="2487" name="Google Shape;2487;p54"/>
          <p:cNvCxnSpPr/>
          <p:nvPr/>
        </p:nvCxnSpPr>
        <p:spPr>
          <a:xfrm flipH="1">
            <a:off x="2148425" y="2957525"/>
            <a:ext cx="85200" cy="320400"/>
          </a:xfrm>
          <a:prstGeom prst="straightConnector1">
            <a:avLst/>
          </a:prstGeom>
          <a:noFill/>
          <a:ln cap="flat" cmpd="sng" w="9525">
            <a:solidFill>
              <a:srgbClr val="666666"/>
            </a:solidFill>
            <a:prstDash val="dot"/>
            <a:round/>
            <a:headEnd len="med" w="med" type="none"/>
            <a:tailEnd len="med" w="med" type="none"/>
          </a:ln>
        </p:spPr>
      </p:cxnSp>
      <p:cxnSp>
        <p:nvCxnSpPr>
          <p:cNvPr id="2488" name="Google Shape;2488;p54"/>
          <p:cNvCxnSpPr/>
          <p:nvPr/>
        </p:nvCxnSpPr>
        <p:spPr>
          <a:xfrm flipH="1">
            <a:off x="2262300" y="2957525"/>
            <a:ext cx="290400" cy="317400"/>
          </a:xfrm>
          <a:prstGeom prst="straightConnector1">
            <a:avLst/>
          </a:prstGeom>
          <a:noFill/>
          <a:ln cap="flat" cmpd="sng" w="9525">
            <a:solidFill>
              <a:srgbClr val="666666"/>
            </a:solidFill>
            <a:prstDash val="dot"/>
            <a:round/>
            <a:headEnd len="med" w="med" type="none"/>
            <a:tailEnd len="med" w="med" type="none"/>
          </a:ln>
        </p:spPr>
      </p:cxnSp>
      <p:cxnSp>
        <p:nvCxnSpPr>
          <p:cNvPr id="2489" name="Google Shape;2489;p54"/>
          <p:cNvCxnSpPr/>
          <p:nvPr/>
        </p:nvCxnSpPr>
        <p:spPr>
          <a:xfrm>
            <a:off x="2095500" y="3805250"/>
            <a:ext cx="33300" cy="428700"/>
          </a:xfrm>
          <a:prstGeom prst="straightConnector1">
            <a:avLst/>
          </a:prstGeom>
          <a:noFill/>
          <a:ln cap="flat" cmpd="sng" w="9525">
            <a:solidFill>
              <a:schemeClr val="dk2"/>
            </a:solidFill>
            <a:prstDash val="dot"/>
            <a:round/>
            <a:headEnd len="med" w="med" type="none"/>
            <a:tailEnd len="med" w="med" type="none"/>
          </a:ln>
        </p:spPr>
      </p:cxnSp>
      <p:cxnSp>
        <p:nvCxnSpPr>
          <p:cNvPr id="2490" name="Google Shape;2490;p54"/>
          <p:cNvCxnSpPr/>
          <p:nvPr/>
        </p:nvCxnSpPr>
        <p:spPr>
          <a:xfrm flipH="1">
            <a:off x="2124200" y="3800475"/>
            <a:ext cx="99900" cy="438300"/>
          </a:xfrm>
          <a:prstGeom prst="straightConnector1">
            <a:avLst/>
          </a:prstGeom>
          <a:noFill/>
          <a:ln cap="flat" cmpd="sng" w="9525">
            <a:solidFill>
              <a:schemeClr val="dk2"/>
            </a:solidFill>
            <a:prstDash val="dot"/>
            <a:round/>
            <a:headEnd len="med" w="med" type="none"/>
            <a:tailEnd len="med" w="med" type="none"/>
          </a:ln>
        </p:spPr>
      </p:cxnSp>
      <p:cxnSp>
        <p:nvCxnSpPr>
          <p:cNvPr id="2491" name="Google Shape;2491;p54"/>
          <p:cNvCxnSpPr>
            <a:stCxn id="2387" idx="4"/>
          </p:cNvCxnSpPr>
          <p:nvPr/>
        </p:nvCxnSpPr>
        <p:spPr>
          <a:xfrm flipH="1">
            <a:off x="2138188" y="3301877"/>
            <a:ext cx="277500" cy="941700"/>
          </a:xfrm>
          <a:prstGeom prst="straightConnector1">
            <a:avLst/>
          </a:prstGeom>
          <a:noFill/>
          <a:ln cap="flat" cmpd="sng" w="9525">
            <a:solidFill>
              <a:schemeClr val="dk2"/>
            </a:solidFill>
            <a:prstDash val="dot"/>
            <a:round/>
            <a:headEnd len="med" w="med" type="none"/>
            <a:tailEnd len="med" w="med" type="none"/>
          </a:ln>
        </p:spPr>
      </p:cxnSp>
      <p:cxnSp>
        <p:nvCxnSpPr>
          <p:cNvPr id="2492" name="Google Shape;2492;p54"/>
          <p:cNvCxnSpPr/>
          <p:nvPr/>
        </p:nvCxnSpPr>
        <p:spPr>
          <a:xfrm flipH="1">
            <a:off x="2133650" y="3619500"/>
            <a:ext cx="71400" cy="624000"/>
          </a:xfrm>
          <a:prstGeom prst="straightConnector1">
            <a:avLst/>
          </a:prstGeom>
          <a:noFill/>
          <a:ln cap="flat" cmpd="sng" w="9525">
            <a:solidFill>
              <a:schemeClr val="dk2"/>
            </a:solidFill>
            <a:prstDash val="dot"/>
            <a:round/>
            <a:headEnd len="med" w="med" type="none"/>
            <a:tailEnd len="med" w="med" type="none"/>
          </a:ln>
        </p:spPr>
      </p:cxnSp>
      <p:cxnSp>
        <p:nvCxnSpPr>
          <p:cNvPr id="2493" name="Google Shape;2493;p54"/>
          <p:cNvCxnSpPr/>
          <p:nvPr/>
        </p:nvCxnSpPr>
        <p:spPr>
          <a:xfrm flipH="1">
            <a:off x="2133575" y="3548075"/>
            <a:ext cx="4800" cy="681000"/>
          </a:xfrm>
          <a:prstGeom prst="straightConnector1">
            <a:avLst/>
          </a:prstGeom>
          <a:noFill/>
          <a:ln cap="flat" cmpd="sng" w="9525">
            <a:solidFill>
              <a:schemeClr val="dk2"/>
            </a:solidFill>
            <a:prstDash val="dot"/>
            <a:round/>
            <a:headEnd len="med" w="med" type="none"/>
            <a:tailEnd len="med" w="med" type="none"/>
          </a:ln>
        </p:spPr>
      </p:cxnSp>
      <p:cxnSp>
        <p:nvCxnSpPr>
          <p:cNvPr id="2494" name="Google Shape;2494;p54"/>
          <p:cNvCxnSpPr/>
          <p:nvPr/>
        </p:nvCxnSpPr>
        <p:spPr>
          <a:xfrm flipH="1">
            <a:off x="2128625" y="3433775"/>
            <a:ext cx="371700" cy="804900"/>
          </a:xfrm>
          <a:prstGeom prst="straightConnector1">
            <a:avLst/>
          </a:prstGeom>
          <a:noFill/>
          <a:ln cap="flat" cmpd="sng" w="9525">
            <a:solidFill>
              <a:schemeClr val="dk2"/>
            </a:solidFill>
            <a:prstDash val="dot"/>
            <a:round/>
            <a:headEnd len="med" w="med" type="none"/>
            <a:tailEnd len="med" w="med" type="none"/>
          </a:ln>
        </p:spPr>
      </p:cxnSp>
      <p:cxnSp>
        <p:nvCxnSpPr>
          <p:cNvPr id="2495" name="Google Shape;2495;p54"/>
          <p:cNvCxnSpPr/>
          <p:nvPr/>
        </p:nvCxnSpPr>
        <p:spPr>
          <a:xfrm flipH="1">
            <a:off x="2133650" y="3752850"/>
            <a:ext cx="376200" cy="481200"/>
          </a:xfrm>
          <a:prstGeom prst="straightConnector1">
            <a:avLst/>
          </a:prstGeom>
          <a:noFill/>
          <a:ln cap="flat" cmpd="sng" w="9525">
            <a:solidFill>
              <a:schemeClr val="dk2"/>
            </a:solidFill>
            <a:prstDash val="dot"/>
            <a:round/>
            <a:headEnd len="med" w="med" type="none"/>
            <a:tailEnd len="med" w="med" type="none"/>
          </a:ln>
        </p:spPr>
      </p:cxnSp>
      <p:cxnSp>
        <p:nvCxnSpPr>
          <p:cNvPr id="2496" name="Google Shape;2496;p54"/>
          <p:cNvCxnSpPr/>
          <p:nvPr/>
        </p:nvCxnSpPr>
        <p:spPr>
          <a:xfrm flipH="1">
            <a:off x="2128650" y="3852875"/>
            <a:ext cx="405000" cy="385800"/>
          </a:xfrm>
          <a:prstGeom prst="straightConnector1">
            <a:avLst/>
          </a:prstGeom>
          <a:noFill/>
          <a:ln cap="flat" cmpd="sng" w="9525">
            <a:solidFill>
              <a:schemeClr val="dk2"/>
            </a:solidFill>
            <a:prstDash val="dot"/>
            <a:round/>
            <a:headEnd len="med" w="med" type="none"/>
            <a:tailEnd len="med" w="med" type="none"/>
          </a:ln>
        </p:spPr>
      </p:cxnSp>
      <p:cxnSp>
        <p:nvCxnSpPr>
          <p:cNvPr id="2497" name="Google Shape;2497;p54"/>
          <p:cNvCxnSpPr/>
          <p:nvPr/>
        </p:nvCxnSpPr>
        <p:spPr>
          <a:xfrm>
            <a:off x="2128850" y="4243400"/>
            <a:ext cx="0" cy="328500"/>
          </a:xfrm>
          <a:prstGeom prst="straightConnector1">
            <a:avLst/>
          </a:prstGeom>
          <a:noFill/>
          <a:ln cap="flat" cmpd="sng" w="9525">
            <a:solidFill>
              <a:schemeClr val="dk2"/>
            </a:solidFill>
            <a:prstDash val="dot"/>
            <a:round/>
            <a:headEnd len="med" w="med" type="none"/>
            <a:tailEnd len="med" w="med" type="none"/>
          </a:ln>
        </p:spPr>
      </p:cxnSp>
      <p:cxnSp>
        <p:nvCxnSpPr>
          <p:cNvPr id="2498" name="Google Shape;2498;p54"/>
          <p:cNvCxnSpPr/>
          <p:nvPr/>
        </p:nvCxnSpPr>
        <p:spPr>
          <a:xfrm flipH="1">
            <a:off x="2128725" y="4243400"/>
            <a:ext cx="128700" cy="328500"/>
          </a:xfrm>
          <a:prstGeom prst="straightConnector1">
            <a:avLst/>
          </a:prstGeom>
          <a:noFill/>
          <a:ln cap="flat" cmpd="sng" w="9525">
            <a:solidFill>
              <a:schemeClr val="dk2"/>
            </a:solidFill>
            <a:prstDash val="dot"/>
            <a:round/>
            <a:headEnd len="med" w="med" type="none"/>
            <a:tailEnd len="med" w="med" type="none"/>
          </a:ln>
        </p:spPr>
      </p:cxnSp>
      <p:cxnSp>
        <p:nvCxnSpPr>
          <p:cNvPr id="2499" name="Google Shape;2499;p54"/>
          <p:cNvCxnSpPr/>
          <p:nvPr/>
        </p:nvCxnSpPr>
        <p:spPr>
          <a:xfrm flipH="1">
            <a:off x="2128725" y="4243400"/>
            <a:ext cx="319200" cy="328500"/>
          </a:xfrm>
          <a:prstGeom prst="straightConnector1">
            <a:avLst/>
          </a:prstGeom>
          <a:noFill/>
          <a:ln cap="flat" cmpd="sng" w="9525">
            <a:solidFill>
              <a:schemeClr val="dk2"/>
            </a:solidFill>
            <a:prstDash val="dot"/>
            <a:round/>
            <a:headEnd len="med" w="med" type="none"/>
            <a:tailEnd len="med" w="med" type="none"/>
          </a:ln>
        </p:spPr>
      </p:cxnSp>
      <p:cxnSp>
        <p:nvCxnSpPr>
          <p:cNvPr id="2500" name="Google Shape;2500;p54"/>
          <p:cNvCxnSpPr/>
          <p:nvPr/>
        </p:nvCxnSpPr>
        <p:spPr>
          <a:xfrm flipH="1">
            <a:off x="2128650" y="4238625"/>
            <a:ext cx="519300" cy="333300"/>
          </a:xfrm>
          <a:prstGeom prst="straightConnector1">
            <a:avLst/>
          </a:prstGeom>
          <a:noFill/>
          <a:ln cap="flat" cmpd="sng" w="9525">
            <a:solidFill>
              <a:schemeClr val="dk2"/>
            </a:solidFill>
            <a:prstDash val="dot"/>
            <a:round/>
            <a:headEnd len="med" w="med" type="none"/>
            <a:tailEnd len="med" w="med" type="none"/>
          </a:ln>
        </p:spPr>
      </p:cxnSp>
      <p:cxnSp>
        <p:nvCxnSpPr>
          <p:cNvPr id="2501" name="Google Shape;2501;p54"/>
          <p:cNvCxnSpPr/>
          <p:nvPr/>
        </p:nvCxnSpPr>
        <p:spPr>
          <a:xfrm flipH="1">
            <a:off x="2128625" y="4230325"/>
            <a:ext cx="1361400" cy="341700"/>
          </a:xfrm>
          <a:prstGeom prst="straightConnector1">
            <a:avLst/>
          </a:prstGeom>
          <a:noFill/>
          <a:ln cap="flat" cmpd="sng" w="9525">
            <a:solidFill>
              <a:schemeClr val="dk2"/>
            </a:solidFill>
            <a:prstDash val="dot"/>
            <a:round/>
            <a:headEnd len="med" w="med" type="none"/>
            <a:tailEnd len="med" w="med" type="none"/>
          </a:ln>
        </p:spPr>
      </p:cxnSp>
      <p:grpSp>
        <p:nvGrpSpPr>
          <p:cNvPr id="2502" name="Google Shape;2502;p54"/>
          <p:cNvGrpSpPr/>
          <p:nvPr/>
        </p:nvGrpSpPr>
        <p:grpSpPr>
          <a:xfrm>
            <a:off x="2208731" y="1262148"/>
            <a:ext cx="495784" cy="553239"/>
            <a:chOff x="3708026" y="1685586"/>
            <a:chExt cx="843600" cy="941363"/>
          </a:xfrm>
        </p:grpSpPr>
        <p:sp>
          <p:nvSpPr>
            <p:cNvPr id="2503" name="Google Shape;2503;p54"/>
            <p:cNvSpPr/>
            <p:nvPr/>
          </p:nvSpPr>
          <p:spPr>
            <a:xfrm>
              <a:off x="3708026" y="1685586"/>
              <a:ext cx="843300" cy="219600"/>
            </a:xfrm>
            <a:prstGeom prst="parallelogram">
              <a:avLst>
                <a:gd fmla="val 154151"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4" name="Google Shape;2504;p54"/>
            <p:cNvCxnSpPr/>
            <p:nvPr/>
          </p:nvCxnSpPr>
          <p:spPr>
            <a:xfrm flipH="1">
              <a:off x="4131926" y="1688424"/>
              <a:ext cx="419700" cy="865800"/>
            </a:xfrm>
            <a:prstGeom prst="straightConnector1">
              <a:avLst/>
            </a:prstGeom>
            <a:noFill/>
            <a:ln cap="flat" cmpd="sng" w="9525">
              <a:solidFill>
                <a:srgbClr val="666666"/>
              </a:solidFill>
              <a:prstDash val="dot"/>
              <a:round/>
              <a:headEnd len="med" w="med" type="none"/>
              <a:tailEnd len="med" w="med" type="none"/>
            </a:ln>
          </p:spPr>
        </p:cxnSp>
        <p:cxnSp>
          <p:nvCxnSpPr>
            <p:cNvPr id="2505" name="Google Shape;2505;p54"/>
            <p:cNvCxnSpPr/>
            <p:nvPr/>
          </p:nvCxnSpPr>
          <p:spPr>
            <a:xfrm flipH="1">
              <a:off x="3957539" y="1686180"/>
              <a:ext cx="90300" cy="866700"/>
            </a:xfrm>
            <a:prstGeom prst="straightConnector1">
              <a:avLst/>
            </a:prstGeom>
            <a:noFill/>
            <a:ln cap="flat" cmpd="sng" w="9525">
              <a:solidFill>
                <a:srgbClr val="666666"/>
              </a:solidFill>
              <a:prstDash val="dot"/>
              <a:round/>
              <a:headEnd len="med" w="med" type="none"/>
              <a:tailEnd len="med" w="med" type="none"/>
            </a:ln>
          </p:spPr>
        </p:cxnSp>
        <p:cxnSp>
          <p:nvCxnSpPr>
            <p:cNvPr id="2506" name="Google Shape;2506;p54"/>
            <p:cNvCxnSpPr/>
            <p:nvPr/>
          </p:nvCxnSpPr>
          <p:spPr>
            <a:xfrm>
              <a:off x="3712730" y="1906910"/>
              <a:ext cx="126000" cy="719400"/>
            </a:xfrm>
            <a:prstGeom prst="straightConnector1">
              <a:avLst/>
            </a:prstGeom>
            <a:noFill/>
            <a:ln cap="flat" cmpd="sng" w="9525">
              <a:solidFill>
                <a:srgbClr val="666666"/>
              </a:solidFill>
              <a:prstDash val="dot"/>
              <a:round/>
              <a:headEnd len="med" w="med" type="none"/>
              <a:tailEnd len="med" w="med" type="none"/>
            </a:ln>
          </p:spPr>
        </p:cxnSp>
        <p:cxnSp>
          <p:nvCxnSpPr>
            <p:cNvPr id="2507" name="Google Shape;2507;p54"/>
            <p:cNvCxnSpPr/>
            <p:nvPr/>
          </p:nvCxnSpPr>
          <p:spPr>
            <a:xfrm flipH="1">
              <a:off x="4018323" y="1905676"/>
              <a:ext cx="192000" cy="721200"/>
            </a:xfrm>
            <a:prstGeom prst="straightConnector1">
              <a:avLst/>
            </a:prstGeom>
            <a:noFill/>
            <a:ln cap="flat" cmpd="sng" w="9525">
              <a:solidFill>
                <a:srgbClr val="666666"/>
              </a:solidFill>
              <a:prstDash val="dot"/>
              <a:round/>
              <a:headEnd len="med" w="med" type="none"/>
              <a:tailEnd len="med" w="med" type="none"/>
            </a:ln>
          </p:spPr>
        </p:cxnSp>
        <p:sp>
          <p:nvSpPr>
            <p:cNvPr id="2508" name="Google Shape;2508;p54"/>
            <p:cNvSpPr/>
            <p:nvPr/>
          </p:nvSpPr>
          <p:spPr>
            <a:xfrm>
              <a:off x="3841473" y="2554349"/>
              <a:ext cx="290100" cy="72600"/>
            </a:xfrm>
            <a:prstGeom prst="parallelogram">
              <a:avLst>
                <a:gd fmla="val 154151"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9" name="Google Shape;2509;p54"/>
          <p:cNvSpPr txBox="1"/>
          <p:nvPr/>
        </p:nvSpPr>
        <p:spPr>
          <a:xfrm>
            <a:off x="7858925" y="581175"/>
            <a:ext cx="1233000" cy="52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D84437"/>
                </a:solidFill>
                <a:latin typeface="Nothing You Could Do"/>
                <a:ea typeface="Nothing You Could Do"/>
                <a:cs typeface="Nothing You Could Do"/>
                <a:sym typeface="Nothing You Could Do"/>
              </a:rPr>
              <a:t>+ biases on all layers</a:t>
            </a:r>
            <a:endParaRPr>
              <a:solidFill>
                <a:srgbClr val="D84437"/>
              </a:solidFill>
              <a:latin typeface="Nothing You Could Do"/>
              <a:ea typeface="Nothing You Could Do"/>
              <a:cs typeface="Nothing You Could Do"/>
              <a:sym typeface="Nothing You Could Do"/>
            </a:endParaRPr>
          </a:p>
        </p:txBody>
      </p:sp>
      <p:grpSp>
        <p:nvGrpSpPr>
          <p:cNvPr id="2510" name="Google Shape;2510;p54"/>
          <p:cNvGrpSpPr/>
          <p:nvPr/>
        </p:nvGrpSpPr>
        <p:grpSpPr>
          <a:xfrm>
            <a:off x="52200" y="53025"/>
            <a:ext cx="9039600" cy="588225"/>
            <a:chOff x="52200" y="43500"/>
            <a:chExt cx="9039600" cy="588225"/>
          </a:xfrm>
        </p:grpSpPr>
        <p:sp>
          <p:nvSpPr>
            <p:cNvPr id="2511" name="Google Shape;2511;p54"/>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2512" name="Google Shape;2512;p54"/>
            <p:cNvPicPr preferRelativeResize="0"/>
            <p:nvPr/>
          </p:nvPicPr>
          <p:blipFill rotWithShape="1">
            <a:blip r:embed="rId3">
              <a:alphaModFix/>
            </a:blip>
            <a:srcRect b="45417" l="0" r="0" t="0"/>
            <a:stretch/>
          </p:blipFill>
          <p:spPr>
            <a:xfrm>
              <a:off x="4562125" y="43500"/>
              <a:ext cx="4358600" cy="578699"/>
            </a:xfrm>
            <a:prstGeom prst="rect">
              <a:avLst/>
            </a:prstGeom>
            <a:noFill/>
            <a:ln>
              <a:noFill/>
            </a:ln>
          </p:spPr>
        </p:pic>
        <p:sp>
          <p:nvSpPr>
            <p:cNvPr id="2513" name="Google Shape;2513;p54"/>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Convolutional neural network</a:t>
              </a:r>
              <a:endParaRPr sz="2700">
                <a:solidFill>
                  <a:schemeClr val="lt1"/>
                </a:solidFill>
                <a:latin typeface="Open Sans"/>
                <a:ea typeface="Open Sans"/>
                <a:cs typeface="Open Sans"/>
                <a:sym typeface="Open Sans"/>
              </a:endParaRPr>
            </a:p>
          </p:txBody>
        </p:sp>
      </p:grpSp>
      <p:grpSp>
        <p:nvGrpSpPr>
          <p:cNvPr id="2514" name="Google Shape;2514;p54"/>
          <p:cNvGrpSpPr/>
          <p:nvPr/>
        </p:nvGrpSpPr>
        <p:grpSpPr>
          <a:xfrm>
            <a:off x="3160455" y="1685570"/>
            <a:ext cx="640020" cy="785980"/>
            <a:chOff x="3160455" y="1685570"/>
            <a:chExt cx="640020" cy="785980"/>
          </a:xfrm>
        </p:grpSpPr>
        <p:sp>
          <p:nvSpPr>
            <p:cNvPr id="2515" name="Google Shape;2515;p54"/>
            <p:cNvSpPr/>
            <p:nvPr/>
          </p:nvSpPr>
          <p:spPr>
            <a:xfrm>
              <a:off x="3237783" y="1685570"/>
              <a:ext cx="558089" cy="145635"/>
            </a:xfrm>
            <a:prstGeom prst="parallelogram">
              <a:avLst>
                <a:gd fmla="val 154151"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6" name="Google Shape;2516;p54"/>
            <p:cNvCxnSpPr/>
            <p:nvPr/>
          </p:nvCxnSpPr>
          <p:spPr>
            <a:xfrm flipH="1">
              <a:off x="3338475" y="1890725"/>
              <a:ext cx="462000" cy="535800"/>
            </a:xfrm>
            <a:prstGeom prst="straightConnector1">
              <a:avLst/>
            </a:prstGeom>
            <a:noFill/>
            <a:ln cap="flat" cmpd="sng" w="9525">
              <a:solidFill>
                <a:srgbClr val="666666"/>
              </a:solidFill>
              <a:prstDash val="dot"/>
              <a:round/>
              <a:headEnd len="med" w="med" type="none"/>
              <a:tailEnd len="med" w="med" type="none"/>
            </a:ln>
          </p:spPr>
        </p:cxnSp>
        <p:cxnSp>
          <p:nvCxnSpPr>
            <p:cNvPr id="2517" name="Google Shape;2517;p54"/>
            <p:cNvCxnSpPr/>
            <p:nvPr/>
          </p:nvCxnSpPr>
          <p:spPr>
            <a:xfrm flipH="1">
              <a:off x="3232200" y="1895475"/>
              <a:ext cx="234900" cy="529200"/>
            </a:xfrm>
            <a:prstGeom prst="straightConnector1">
              <a:avLst/>
            </a:prstGeom>
            <a:noFill/>
            <a:ln cap="flat" cmpd="sng" w="9525">
              <a:solidFill>
                <a:srgbClr val="666666"/>
              </a:solidFill>
              <a:prstDash val="dot"/>
              <a:round/>
              <a:headEnd len="med" w="med" type="none"/>
              <a:tailEnd len="med" w="med" type="none"/>
            </a:ln>
          </p:spPr>
        </p:cxnSp>
        <p:cxnSp>
          <p:nvCxnSpPr>
            <p:cNvPr id="2518" name="Google Shape;2518;p54"/>
            <p:cNvCxnSpPr/>
            <p:nvPr/>
          </p:nvCxnSpPr>
          <p:spPr>
            <a:xfrm flipH="1">
              <a:off x="3160500" y="2038350"/>
              <a:ext cx="78000" cy="433200"/>
            </a:xfrm>
            <a:prstGeom prst="straightConnector1">
              <a:avLst/>
            </a:prstGeom>
            <a:noFill/>
            <a:ln cap="flat" cmpd="sng" w="9525">
              <a:solidFill>
                <a:srgbClr val="666666"/>
              </a:solidFill>
              <a:prstDash val="dot"/>
              <a:round/>
              <a:headEnd len="med" w="med" type="none"/>
              <a:tailEnd len="med" w="med" type="none"/>
            </a:ln>
          </p:spPr>
        </p:cxnSp>
        <p:cxnSp>
          <p:nvCxnSpPr>
            <p:cNvPr id="2519" name="Google Shape;2519;p54"/>
            <p:cNvCxnSpPr/>
            <p:nvPr/>
          </p:nvCxnSpPr>
          <p:spPr>
            <a:xfrm flipH="1">
              <a:off x="3273975" y="2043125"/>
              <a:ext cx="297900" cy="428400"/>
            </a:xfrm>
            <a:prstGeom prst="straightConnector1">
              <a:avLst/>
            </a:prstGeom>
            <a:noFill/>
            <a:ln cap="flat" cmpd="sng" w="9525">
              <a:solidFill>
                <a:srgbClr val="666666"/>
              </a:solidFill>
              <a:prstDash val="dot"/>
              <a:round/>
              <a:headEnd len="med" w="med" type="none"/>
              <a:tailEnd len="med" w="med" type="none"/>
            </a:ln>
          </p:spPr>
        </p:cxnSp>
        <p:sp>
          <p:nvSpPr>
            <p:cNvPr id="2520" name="Google Shape;2520;p54"/>
            <p:cNvSpPr/>
            <p:nvPr/>
          </p:nvSpPr>
          <p:spPr>
            <a:xfrm>
              <a:off x="3160455" y="2426003"/>
              <a:ext cx="178978" cy="44764"/>
            </a:xfrm>
            <a:prstGeom prst="parallelogram">
              <a:avLst>
                <a:gd fmla="val 154151"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1" name="Google Shape;2521;p54"/>
            <p:cNvCxnSpPr/>
            <p:nvPr/>
          </p:nvCxnSpPr>
          <p:spPr>
            <a:xfrm>
              <a:off x="3238500" y="1833000"/>
              <a:ext cx="0" cy="206700"/>
            </a:xfrm>
            <a:prstGeom prst="straightConnector1">
              <a:avLst/>
            </a:prstGeom>
            <a:noFill/>
            <a:ln cap="flat" cmpd="sng" w="9525">
              <a:solidFill>
                <a:srgbClr val="666666"/>
              </a:solidFill>
              <a:prstDash val="dash"/>
              <a:round/>
              <a:headEnd len="med" w="med" type="none"/>
              <a:tailEnd len="med" w="med" type="none"/>
            </a:ln>
          </p:spPr>
        </p:cxnSp>
        <p:cxnSp>
          <p:nvCxnSpPr>
            <p:cNvPr id="2522" name="Google Shape;2522;p54"/>
            <p:cNvCxnSpPr/>
            <p:nvPr/>
          </p:nvCxnSpPr>
          <p:spPr>
            <a:xfrm>
              <a:off x="3567125" y="1833000"/>
              <a:ext cx="0" cy="206700"/>
            </a:xfrm>
            <a:prstGeom prst="straightConnector1">
              <a:avLst/>
            </a:prstGeom>
            <a:noFill/>
            <a:ln cap="flat" cmpd="sng" w="9525">
              <a:solidFill>
                <a:srgbClr val="666666"/>
              </a:solidFill>
              <a:prstDash val="dash"/>
              <a:round/>
              <a:headEnd len="med" w="med" type="none"/>
              <a:tailEnd len="med" w="med" type="none"/>
            </a:ln>
          </p:spPr>
        </p:cxnSp>
        <p:cxnSp>
          <p:nvCxnSpPr>
            <p:cNvPr id="2523" name="Google Shape;2523;p54"/>
            <p:cNvCxnSpPr/>
            <p:nvPr/>
          </p:nvCxnSpPr>
          <p:spPr>
            <a:xfrm>
              <a:off x="3795725" y="1685925"/>
              <a:ext cx="0" cy="209700"/>
            </a:xfrm>
            <a:prstGeom prst="straightConnector1">
              <a:avLst/>
            </a:prstGeom>
            <a:noFill/>
            <a:ln cap="flat" cmpd="sng" w="9525">
              <a:solidFill>
                <a:srgbClr val="666666"/>
              </a:solidFill>
              <a:prstDash val="dash"/>
              <a:round/>
              <a:headEnd len="med" w="med" type="none"/>
              <a:tailEnd len="med" w="med" type="none"/>
            </a:ln>
          </p:spPr>
        </p:cxnSp>
        <p:cxnSp>
          <p:nvCxnSpPr>
            <p:cNvPr id="2524" name="Google Shape;2524;p54"/>
            <p:cNvCxnSpPr/>
            <p:nvPr/>
          </p:nvCxnSpPr>
          <p:spPr>
            <a:xfrm flipH="1">
              <a:off x="3567113" y="1890713"/>
              <a:ext cx="228600" cy="147600"/>
            </a:xfrm>
            <a:prstGeom prst="straightConnector1">
              <a:avLst/>
            </a:prstGeom>
            <a:noFill/>
            <a:ln cap="flat" cmpd="sng" w="9525">
              <a:solidFill>
                <a:srgbClr val="666666"/>
              </a:solidFill>
              <a:prstDash val="dash"/>
              <a:round/>
              <a:headEnd len="med" w="med" type="none"/>
              <a:tailEnd len="med" w="med" type="none"/>
            </a:ln>
          </p:spPr>
        </p:cxnSp>
        <p:cxnSp>
          <p:nvCxnSpPr>
            <p:cNvPr id="2525" name="Google Shape;2525;p54"/>
            <p:cNvCxnSpPr/>
            <p:nvPr/>
          </p:nvCxnSpPr>
          <p:spPr>
            <a:xfrm rot="10800000">
              <a:off x="3232325" y="2038900"/>
              <a:ext cx="334800" cy="0"/>
            </a:xfrm>
            <a:prstGeom prst="straightConnector1">
              <a:avLst/>
            </a:prstGeom>
            <a:noFill/>
            <a:ln cap="flat" cmpd="sng" w="9525">
              <a:solidFill>
                <a:srgbClr val="666666"/>
              </a:solidFill>
              <a:prstDash val="dash"/>
              <a:round/>
              <a:headEnd len="med" w="med" type="none"/>
              <a:tailEnd len="med" w="med" type="none"/>
            </a:ln>
          </p:spPr>
        </p:cxnSp>
        <p:cxnSp>
          <p:nvCxnSpPr>
            <p:cNvPr id="2526" name="Google Shape;2526;p54"/>
            <p:cNvCxnSpPr/>
            <p:nvPr/>
          </p:nvCxnSpPr>
          <p:spPr>
            <a:xfrm flipH="1">
              <a:off x="3238500" y="1890713"/>
              <a:ext cx="228600" cy="147600"/>
            </a:xfrm>
            <a:prstGeom prst="straightConnector1">
              <a:avLst/>
            </a:prstGeom>
            <a:noFill/>
            <a:ln cap="flat" cmpd="sng" w="9525">
              <a:solidFill>
                <a:srgbClr val="666666"/>
              </a:solidFill>
              <a:prstDash val="dash"/>
              <a:round/>
              <a:headEnd len="med" w="med" type="none"/>
              <a:tailEnd len="med" w="med" type="none"/>
            </a:ln>
          </p:spPr>
        </p:cxnSp>
        <p:cxnSp>
          <p:nvCxnSpPr>
            <p:cNvPr id="2527" name="Google Shape;2527;p54"/>
            <p:cNvCxnSpPr/>
            <p:nvPr/>
          </p:nvCxnSpPr>
          <p:spPr>
            <a:xfrm rot="10800000">
              <a:off x="3451400" y="1886500"/>
              <a:ext cx="334800" cy="0"/>
            </a:xfrm>
            <a:prstGeom prst="straightConnector1">
              <a:avLst/>
            </a:prstGeom>
            <a:noFill/>
            <a:ln cap="flat" cmpd="sng" w="9525">
              <a:solidFill>
                <a:srgbClr val="666666"/>
              </a:solidFill>
              <a:prstDash val="dash"/>
              <a:round/>
              <a:headEnd len="med" w="med" type="none"/>
              <a:tailEnd len="med" w="med" type="none"/>
            </a:ln>
          </p:spPr>
        </p:cxnSp>
        <p:cxnSp>
          <p:nvCxnSpPr>
            <p:cNvPr id="2528" name="Google Shape;2528;p54"/>
            <p:cNvCxnSpPr/>
            <p:nvPr/>
          </p:nvCxnSpPr>
          <p:spPr>
            <a:xfrm>
              <a:off x="3467113" y="1685925"/>
              <a:ext cx="0" cy="209700"/>
            </a:xfrm>
            <a:prstGeom prst="straightConnector1">
              <a:avLst/>
            </a:prstGeom>
            <a:noFill/>
            <a:ln cap="flat" cmpd="sng" w="9525">
              <a:solidFill>
                <a:srgbClr val="666666"/>
              </a:solidFill>
              <a:prstDash val="dash"/>
              <a:round/>
              <a:headEnd len="med" w="med" type="none"/>
              <a:tailEnd len="med" w="med" type="none"/>
            </a:ln>
          </p:spPr>
        </p:cxnSp>
      </p:grpSp>
      <p:sp>
        <p:nvSpPr>
          <p:cNvPr id="2529" name="Google Shape;2529;p54"/>
          <p:cNvSpPr/>
          <p:nvPr/>
        </p:nvSpPr>
        <p:spPr>
          <a:xfrm>
            <a:off x="2232540" y="2814449"/>
            <a:ext cx="550500" cy="143700"/>
          </a:xfrm>
          <a:prstGeom prst="parallelogram">
            <a:avLst>
              <a:gd fmla="val 154151" name="adj"/>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0" name="Google Shape;2530;p54"/>
          <p:cNvCxnSpPr/>
          <p:nvPr/>
        </p:nvCxnSpPr>
        <p:spPr>
          <a:xfrm>
            <a:off x="2228850" y="2505088"/>
            <a:ext cx="0" cy="457200"/>
          </a:xfrm>
          <a:prstGeom prst="straightConnector1">
            <a:avLst/>
          </a:prstGeom>
          <a:noFill/>
          <a:ln cap="flat" cmpd="sng" w="9525">
            <a:solidFill>
              <a:srgbClr val="666666"/>
            </a:solidFill>
            <a:prstDash val="dash"/>
            <a:round/>
            <a:headEnd len="med" w="med" type="none"/>
            <a:tailEnd len="med" w="med" type="none"/>
          </a:ln>
        </p:spPr>
      </p:cxnSp>
      <p:cxnSp>
        <p:nvCxnSpPr>
          <p:cNvPr id="2531" name="Google Shape;2531;p54"/>
          <p:cNvCxnSpPr/>
          <p:nvPr/>
        </p:nvCxnSpPr>
        <p:spPr>
          <a:xfrm>
            <a:off x="2552700" y="2505088"/>
            <a:ext cx="0" cy="457200"/>
          </a:xfrm>
          <a:prstGeom prst="straightConnector1">
            <a:avLst/>
          </a:prstGeom>
          <a:noFill/>
          <a:ln cap="flat" cmpd="sng" w="9525">
            <a:solidFill>
              <a:srgbClr val="666666"/>
            </a:solidFill>
            <a:prstDash val="dash"/>
            <a:round/>
            <a:headEnd len="med" w="med" type="none"/>
            <a:tailEnd len="med" w="med" type="none"/>
          </a:ln>
        </p:spPr>
      </p:cxnSp>
      <p:cxnSp>
        <p:nvCxnSpPr>
          <p:cNvPr id="2532" name="Google Shape;2532;p54"/>
          <p:cNvCxnSpPr/>
          <p:nvPr/>
        </p:nvCxnSpPr>
        <p:spPr>
          <a:xfrm>
            <a:off x="2781300" y="2362213"/>
            <a:ext cx="0" cy="457200"/>
          </a:xfrm>
          <a:prstGeom prst="straightConnector1">
            <a:avLst/>
          </a:prstGeom>
          <a:noFill/>
          <a:ln cap="flat" cmpd="sng" w="9525">
            <a:solidFill>
              <a:srgbClr val="666666"/>
            </a:solidFill>
            <a:prstDash val="dash"/>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grpSp>
        <p:nvGrpSpPr>
          <p:cNvPr id="99" name="Google Shape;99;p19"/>
          <p:cNvGrpSpPr/>
          <p:nvPr/>
        </p:nvGrpSpPr>
        <p:grpSpPr>
          <a:xfrm>
            <a:off x="52200" y="0"/>
            <a:ext cx="9039600" cy="588225"/>
            <a:chOff x="52200" y="43500"/>
            <a:chExt cx="9039600" cy="588225"/>
          </a:xfrm>
        </p:grpSpPr>
        <p:sp>
          <p:nvSpPr>
            <p:cNvPr id="100" name="Google Shape;100;p19"/>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101" name="Google Shape;101;p19"/>
            <p:cNvPicPr preferRelativeResize="0"/>
            <p:nvPr/>
          </p:nvPicPr>
          <p:blipFill rotWithShape="1">
            <a:blip r:embed="rId3">
              <a:alphaModFix/>
            </a:blip>
            <a:srcRect b="45417" l="0" r="0" t="0"/>
            <a:stretch/>
          </p:blipFill>
          <p:spPr>
            <a:xfrm>
              <a:off x="4562125" y="43500"/>
              <a:ext cx="4358600" cy="578699"/>
            </a:xfrm>
            <a:prstGeom prst="rect">
              <a:avLst/>
            </a:prstGeom>
            <a:noFill/>
            <a:ln>
              <a:noFill/>
            </a:ln>
          </p:spPr>
        </p:pic>
        <p:sp>
          <p:nvSpPr>
            <p:cNvPr id="102" name="Google Shape;102;p19"/>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Convolutional Neural Networks</a:t>
              </a:r>
              <a:endParaRPr sz="2700">
                <a:solidFill>
                  <a:schemeClr val="lt1"/>
                </a:solidFill>
                <a:latin typeface="Open Sans"/>
                <a:ea typeface="Open Sans"/>
                <a:cs typeface="Open Sans"/>
                <a:sym typeface="Open Sans"/>
              </a:endParaRPr>
            </a:p>
          </p:txBody>
        </p:sp>
      </p:grpSp>
      <p:pic>
        <p:nvPicPr>
          <p:cNvPr id="103" name="Google Shape;103;p19"/>
          <p:cNvPicPr preferRelativeResize="0"/>
          <p:nvPr/>
        </p:nvPicPr>
        <p:blipFill>
          <a:blip r:embed="rId4">
            <a:alphaModFix/>
          </a:blip>
          <a:stretch>
            <a:fillRect/>
          </a:stretch>
        </p:blipFill>
        <p:spPr>
          <a:xfrm>
            <a:off x="258175" y="873025"/>
            <a:ext cx="8839201" cy="40545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6" name="Shape 2536"/>
        <p:cNvGrpSpPr/>
        <p:nvPr/>
      </p:nvGrpSpPr>
      <p:grpSpPr>
        <a:xfrm>
          <a:off x="0" y="0"/>
          <a:ext cx="0" cy="0"/>
          <a:chOff x="0" y="0"/>
          <a:chExt cx="0" cy="0"/>
        </a:xfrm>
      </p:grpSpPr>
      <p:sp>
        <p:nvSpPr>
          <p:cNvPr id="2537" name="Google Shape;2537;p55"/>
          <p:cNvSpPr txBox="1"/>
          <p:nvPr/>
        </p:nvSpPr>
        <p:spPr>
          <a:xfrm>
            <a:off x="1054200" y="1159400"/>
            <a:ext cx="6814800" cy="3702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highlight>
                  <a:schemeClr val="lt1"/>
                </a:highlight>
                <a:latin typeface="Consolas"/>
                <a:ea typeface="Consolas"/>
                <a:cs typeface="Consolas"/>
                <a:sym typeface="Consolas"/>
              </a:rPr>
              <a:t>K=4</a:t>
            </a:r>
            <a:endParaRPr sz="1200">
              <a:solidFill>
                <a:schemeClr val="dk1"/>
              </a:solidFill>
              <a:highlight>
                <a:schemeClr val="lt1"/>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chemeClr val="dk1"/>
                </a:solidFill>
                <a:highlight>
                  <a:schemeClr val="lt1"/>
                </a:highlight>
                <a:latin typeface="Consolas"/>
                <a:ea typeface="Consolas"/>
                <a:cs typeface="Consolas"/>
                <a:sym typeface="Consolas"/>
              </a:rPr>
              <a:t>L=8</a:t>
            </a:r>
            <a:endParaRPr sz="1200">
              <a:solidFill>
                <a:schemeClr val="dk1"/>
              </a:solidFill>
              <a:highlight>
                <a:schemeClr val="lt1"/>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chemeClr val="dk1"/>
                </a:solidFill>
                <a:highlight>
                  <a:schemeClr val="lt1"/>
                </a:highlight>
                <a:latin typeface="Consolas"/>
                <a:ea typeface="Consolas"/>
                <a:cs typeface="Consolas"/>
                <a:sym typeface="Consolas"/>
              </a:rPr>
              <a:t>M=12</a:t>
            </a:r>
            <a:endParaRPr sz="1200">
              <a:solidFill>
                <a:schemeClr val="dk1"/>
              </a:solidFill>
              <a:highlight>
                <a:schemeClr val="lt1"/>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Consolas"/>
              <a:ea typeface="Consolas"/>
              <a:cs typeface="Consolas"/>
              <a:sym typeface="Consolas"/>
            </a:endParaRPr>
          </a:p>
          <a:p>
            <a:pPr indent="0" lvl="0" marL="0" rtl="0" algn="l">
              <a:lnSpc>
                <a:spcPct val="115000"/>
              </a:lnSpc>
              <a:spcBef>
                <a:spcPts val="0"/>
              </a:spcBef>
              <a:spcAft>
                <a:spcPts val="0"/>
              </a:spcAft>
              <a:buNone/>
            </a:pPr>
            <a:r>
              <a:rPr lang="en" sz="1800">
                <a:solidFill>
                  <a:schemeClr val="dk1"/>
                </a:solidFill>
                <a:highlight>
                  <a:schemeClr val="lt1"/>
                </a:highlight>
                <a:latin typeface="Consolas"/>
                <a:ea typeface="Consolas"/>
                <a:cs typeface="Consolas"/>
                <a:sym typeface="Consolas"/>
              </a:rPr>
              <a:t>W1</a:t>
            </a:r>
            <a:r>
              <a:rPr lang="en" sz="1200">
                <a:solidFill>
                  <a:schemeClr val="dk1"/>
                </a:solidFill>
                <a:highlight>
                  <a:schemeClr val="lt1"/>
                </a:highlight>
                <a:latin typeface="Consolas"/>
                <a:ea typeface="Consolas"/>
                <a:cs typeface="Consolas"/>
                <a:sym typeface="Consolas"/>
              </a:rPr>
              <a:t> = tf.</a:t>
            </a:r>
            <a:r>
              <a:rPr lang="en" sz="1200">
                <a:solidFill>
                  <a:srgbClr val="D84437"/>
                </a:solidFill>
                <a:highlight>
                  <a:schemeClr val="lt1"/>
                </a:highlight>
                <a:latin typeface="Consolas"/>
                <a:ea typeface="Consolas"/>
                <a:cs typeface="Consolas"/>
                <a:sym typeface="Consolas"/>
              </a:rPr>
              <a:t>Variable</a:t>
            </a:r>
            <a:r>
              <a:rPr lang="en" sz="1200">
                <a:solidFill>
                  <a:schemeClr val="dk1"/>
                </a:solidFill>
                <a:highlight>
                  <a:schemeClr val="lt1"/>
                </a:highlight>
                <a:latin typeface="Consolas"/>
                <a:ea typeface="Consolas"/>
                <a:cs typeface="Consolas"/>
                <a:sym typeface="Consolas"/>
              </a:rPr>
              <a:t>(tf.truncated_normal(</a:t>
            </a:r>
            <a:r>
              <a:rPr b="1" lang="en" sz="1800">
                <a:solidFill>
                  <a:srgbClr val="D84437"/>
                </a:solidFill>
                <a:highlight>
                  <a:schemeClr val="lt1"/>
                </a:highlight>
                <a:latin typeface="Consolas"/>
                <a:ea typeface="Consolas"/>
                <a:cs typeface="Consolas"/>
                <a:sym typeface="Consolas"/>
              </a:rPr>
              <a:t>[5, 5, 1, K]</a:t>
            </a:r>
            <a:r>
              <a:rPr lang="en" sz="1200">
                <a:solidFill>
                  <a:schemeClr val="dk1"/>
                </a:solidFill>
                <a:highlight>
                  <a:schemeClr val="lt1"/>
                </a:highlight>
                <a:latin typeface="Consolas"/>
                <a:ea typeface="Consolas"/>
                <a:cs typeface="Consolas"/>
                <a:sym typeface="Consolas"/>
              </a:rPr>
              <a:t> ,</a:t>
            </a:r>
            <a:r>
              <a:rPr lang="en" sz="1200">
                <a:solidFill>
                  <a:srgbClr val="660099"/>
                </a:solidFill>
                <a:highlight>
                  <a:schemeClr val="lt1"/>
                </a:highlight>
                <a:latin typeface="Consolas"/>
                <a:ea typeface="Consolas"/>
                <a:cs typeface="Consolas"/>
                <a:sym typeface="Consolas"/>
              </a:rPr>
              <a:t>stddev</a:t>
            </a:r>
            <a:r>
              <a:rPr lang="en" sz="1200">
                <a:solidFill>
                  <a:schemeClr val="dk1"/>
                </a:solidFill>
                <a:highlight>
                  <a:schemeClr val="lt1"/>
                </a:highlight>
                <a:latin typeface="Consolas"/>
                <a:ea typeface="Consolas"/>
                <a:cs typeface="Consolas"/>
                <a:sym typeface="Consolas"/>
              </a:rPr>
              <a:t>=</a:t>
            </a:r>
            <a:r>
              <a:rPr lang="en" sz="1200">
                <a:solidFill>
                  <a:srgbClr val="0000FF"/>
                </a:solidFill>
                <a:highlight>
                  <a:schemeClr val="lt1"/>
                </a:highlight>
                <a:latin typeface="Consolas"/>
                <a:ea typeface="Consolas"/>
                <a:cs typeface="Consolas"/>
                <a:sym typeface="Consolas"/>
              </a:rPr>
              <a:t>0.1</a:t>
            </a:r>
            <a:r>
              <a:rPr lang="en"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highlight>
                  <a:schemeClr val="lt1"/>
                </a:highlight>
                <a:latin typeface="Consolas"/>
                <a:ea typeface="Consolas"/>
                <a:cs typeface="Consolas"/>
                <a:sym typeface="Consolas"/>
              </a:rPr>
              <a:t>B1</a:t>
            </a:r>
            <a:r>
              <a:rPr lang="en" sz="1200">
                <a:solidFill>
                  <a:schemeClr val="dk1"/>
                </a:solidFill>
                <a:highlight>
                  <a:schemeClr val="lt1"/>
                </a:highlight>
                <a:latin typeface="Consolas"/>
                <a:ea typeface="Consolas"/>
                <a:cs typeface="Consolas"/>
                <a:sym typeface="Consolas"/>
              </a:rPr>
              <a:t> = tf.</a:t>
            </a:r>
            <a:r>
              <a:rPr lang="en" sz="1200">
                <a:solidFill>
                  <a:srgbClr val="D84437"/>
                </a:solidFill>
                <a:highlight>
                  <a:schemeClr val="lt1"/>
                </a:highlight>
                <a:latin typeface="Consolas"/>
                <a:ea typeface="Consolas"/>
                <a:cs typeface="Consolas"/>
                <a:sym typeface="Consolas"/>
              </a:rPr>
              <a:t>Variable</a:t>
            </a:r>
            <a:r>
              <a:rPr lang="en" sz="1200">
                <a:solidFill>
                  <a:schemeClr val="dk1"/>
                </a:solidFill>
                <a:highlight>
                  <a:schemeClr val="lt1"/>
                </a:highlight>
                <a:latin typeface="Consolas"/>
                <a:ea typeface="Consolas"/>
                <a:cs typeface="Consolas"/>
                <a:sym typeface="Consolas"/>
              </a:rPr>
              <a:t>(tf.ones([K])/10)</a:t>
            </a:r>
            <a:endParaRPr sz="1200">
              <a:solidFill>
                <a:schemeClr val="dk1"/>
              </a:solidFill>
              <a:highlight>
                <a:schemeClr val="lt1"/>
              </a:highlight>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highlight>
                  <a:schemeClr val="lt1"/>
                </a:highlight>
                <a:latin typeface="Consolas"/>
                <a:ea typeface="Consolas"/>
                <a:cs typeface="Consolas"/>
                <a:sym typeface="Consolas"/>
              </a:rPr>
              <a:t>W2</a:t>
            </a:r>
            <a:r>
              <a:rPr lang="en" sz="1200">
                <a:solidFill>
                  <a:schemeClr val="dk1"/>
                </a:solidFill>
                <a:highlight>
                  <a:schemeClr val="lt1"/>
                </a:highlight>
                <a:latin typeface="Consolas"/>
                <a:ea typeface="Consolas"/>
                <a:cs typeface="Consolas"/>
                <a:sym typeface="Consolas"/>
              </a:rPr>
              <a:t> = tf.</a:t>
            </a:r>
            <a:r>
              <a:rPr lang="en" sz="1200">
                <a:solidFill>
                  <a:srgbClr val="D84437"/>
                </a:solidFill>
                <a:highlight>
                  <a:schemeClr val="lt1"/>
                </a:highlight>
                <a:latin typeface="Consolas"/>
                <a:ea typeface="Consolas"/>
                <a:cs typeface="Consolas"/>
                <a:sym typeface="Consolas"/>
              </a:rPr>
              <a:t>Variable</a:t>
            </a:r>
            <a:r>
              <a:rPr lang="en" sz="1200">
                <a:solidFill>
                  <a:schemeClr val="dk1"/>
                </a:solidFill>
                <a:highlight>
                  <a:schemeClr val="lt1"/>
                </a:highlight>
                <a:latin typeface="Consolas"/>
                <a:ea typeface="Consolas"/>
                <a:cs typeface="Consolas"/>
                <a:sym typeface="Consolas"/>
              </a:rPr>
              <a:t>(tf.truncated_normal(</a:t>
            </a:r>
            <a:r>
              <a:rPr b="1" lang="en">
                <a:solidFill>
                  <a:srgbClr val="D84437"/>
                </a:solidFill>
                <a:highlight>
                  <a:schemeClr val="lt1"/>
                </a:highlight>
                <a:latin typeface="Consolas"/>
                <a:ea typeface="Consolas"/>
                <a:cs typeface="Consolas"/>
                <a:sym typeface="Consolas"/>
              </a:rPr>
              <a:t>[5, 5, K, L]</a:t>
            </a:r>
            <a:r>
              <a:rPr lang="en" sz="1200">
                <a:solidFill>
                  <a:schemeClr val="dk1"/>
                </a:solidFill>
                <a:highlight>
                  <a:schemeClr val="lt1"/>
                </a:highlight>
                <a:latin typeface="Consolas"/>
                <a:ea typeface="Consolas"/>
                <a:cs typeface="Consolas"/>
                <a:sym typeface="Consolas"/>
              </a:rPr>
              <a:t> ,</a:t>
            </a:r>
            <a:r>
              <a:rPr lang="en" sz="1200">
                <a:solidFill>
                  <a:srgbClr val="660099"/>
                </a:solidFill>
                <a:highlight>
                  <a:schemeClr val="lt1"/>
                </a:highlight>
                <a:latin typeface="Consolas"/>
                <a:ea typeface="Consolas"/>
                <a:cs typeface="Consolas"/>
                <a:sym typeface="Consolas"/>
              </a:rPr>
              <a:t>stddev</a:t>
            </a:r>
            <a:r>
              <a:rPr lang="en" sz="1200">
                <a:solidFill>
                  <a:schemeClr val="dk1"/>
                </a:solidFill>
                <a:highlight>
                  <a:schemeClr val="lt1"/>
                </a:highlight>
                <a:latin typeface="Consolas"/>
                <a:ea typeface="Consolas"/>
                <a:cs typeface="Consolas"/>
                <a:sym typeface="Consolas"/>
              </a:rPr>
              <a:t>=</a:t>
            </a:r>
            <a:r>
              <a:rPr lang="en" sz="1200">
                <a:solidFill>
                  <a:srgbClr val="0000FF"/>
                </a:solidFill>
                <a:highlight>
                  <a:schemeClr val="lt1"/>
                </a:highlight>
                <a:latin typeface="Consolas"/>
                <a:ea typeface="Consolas"/>
                <a:cs typeface="Consolas"/>
                <a:sym typeface="Consolas"/>
              </a:rPr>
              <a:t>0.1</a:t>
            </a:r>
            <a:r>
              <a:rPr lang="en"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highlight>
                  <a:schemeClr val="lt1"/>
                </a:highlight>
                <a:latin typeface="Consolas"/>
                <a:ea typeface="Consolas"/>
                <a:cs typeface="Consolas"/>
                <a:sym typeface="Consolas"/>
              </a:rPr>
              <a:t>B2</a:t>
            </a:r>
            <a:r>
              <a:rPr lang="en" sz="1200">
                <a:solidFill>
                  <a:schemeClr val="dk1"/>
                </a:solidFill>
                <a:highlight>
                  <a:schemeClr val="lt1"/>
                </a:highlight>
                <a:latin typeface="Consolas"/>
                <a:ea typeface="Consolas"/>
                <a:cs typeface="Consolas"/>
                <a:sym typeface="Consolas"/>
              </a:rPr>
              <a:t> = tf.</a:t>
            </a:r>
            <a:r>
              <a:rPr lang="en" sz="1200">
                <a:solidFill>
                  <a:srgbClr val="D84437"/>
                </a:solidFill>
                <a:highlight>
                  <a:schemeClr val="lt1"/>
                </a:highlight>
                <a:latin typeface="Consolas"/>
                <a:ea typeface="Consolas"/>
                <a:cs typeface="Consolas"/>
                <a:sym typeface="Consolas"/>
              </a:rPr>
              <a:t>Variable</a:t>
            </a:r>
            <a:r>
              <a:rPr lang="en" sz="1200">
                <a:solidFill>
                  <a:schemeClr val="dk1"/>
                </a:solidFill>
                <a:highlight>
                  <a:schemeClr val="lt1"/>
                </a:highlight>
                <a:latin typeface="Consolas"/>
                <a:ea typeface="Consolas"/>
                <a:cs typeface="Consolas"/>
                <a:sym typeface="Consolas"/>
              </a:rPr>
              <a:t>(tf.ones([L])/10)</a:t>
            </a:r>
            <a:endParaRPr sz="1200">
              <a:solidFill>
                <a:schemeClr val="dk1"/>
              </a:solidFill>
              <a:highlight>
                <a:schemeClr val="lt1"/>
              </a:highlight>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highlight>
                  <a:schemeClr val="lt1"/>
                </a:highlight>
                <a:latin typeface="Consolas"/>
                <a:ea typeface="Consolas"/>
                <a:cs typeface="Consolas"/>
                <a:sym typeface="Consolas"/>
              </a:rPr>
              <a:t>W3</a:t>
            </a:r>
            <a:r>
              <a:rPr lang="en" sz="1200">
                <a:solidFill>
                  <a:schemeClr val="dk1"/>
                </a:solidFill>
                <a:highlight>
                  <a:schemeClr val="lt1"/>
                </a:highlight>
                <a:latin typeface="Consolas"/>
                <a:ea typeface="Consolas"/>
                <a:cs typeface="Consolas"/>
                <a:sym typeface="Consolas"/>
              </a:rPr>
              <a:t> = tf.</a:t>
            </a:r>
            <a:r>
              <a:rPr lang="en" sz="1200">
                <a:solidFill>
                  <a:srgbClr val="D84437"/>
                </a:solidFill>
                <a:highlight>
                  <a:schemeClr val="lt1"/>
                </a:highlight>
                <a:latin typeface="Consolas"/>
                <a:ea typeface="Consolas"/>
                <a:cs typeface="Consolas"/>
                <a:sym typeface="Consolas"/>
              </a:rPr>
              <a:t>Variable</a:t>
            </a:r>
            <a:r>
              <a:rPr lang="en" sz="1200">
                <a:solidFill>
                  <a:schemeClr val="dk1"/>
                </a:solidFill>
                <a:highlight>
                  <a:schemeClr val="lt1"/>
                </a:highlight>
                <a:latin typeface="Consolas"/>
                <a:ea typeface="Consolas"/>
                <a:cs typeface="Consolas"/>
                <a:sym typeface="Consolas"/>
              </a:rPr>
              <a:t>(tf.truncated_normal(</a:t>
            </a:r>
            <a:r>
              <a:rPr b="1" lang="en">
                <a:solidFill>
                  <a:srgbClr val="D84437"/>
                </a:solidFill>
                <a:highlight>
                  <a:schemeClr val="lt1"/>
                </a:highlight>
                <a:latin typeface="Consolas"/>
                <a:ea typeface="Consolas"/>
                <a:cs typeface="Consolas"/>
                <a:sym typeface="Consolas"/>
              </a:rPr>
              <a:t>[4, 4, L, M]</a:t>
            </a:r>
            <a:r>
              <a:rPr lang="en" sz="1200">
                <a:solidFill>
                  <a:schemeClr val="dk1"/>
                </a:solidFill>
                <a:highlight>
                  <a:schemeClr val="lt1"/>
                </a:highlight>
                <a:latin typeface="Consolas"/>
                <a:ea typeface="Consolas"/>
                <a:cs typeface="Consolas"/>
                <a:sym typeface="Consolas"/>
              </a:rPr>
              <a:t> ,</a:t>
            </a:r>
            <a:r>
              <a:rPr lang="en" sz="1200">
                <a:solidFill>
                  <a:srgbClr val="660099"/>
                </a:solidFill>
                <a:highlight>
                  <a:schemeClr val="lt1"/>
                </a:highlight>
                <a:latin typeface="Consolas"/>
                <a:ea typeface="Consolas"/>
                <a:cs typeface="Consolas"/>
                <a:sym typeface="Consolas"/>
              </a:rPr>
              <a:t>stddev</a:t>
            </a:r>
            <a:r>
              <a:rPr lang="en" sz="1200">
                <a:solidFill>
                  <a:schemeClr val="dk1"/>
                </a:solidFill>
                <a:highlight>
                  <a:schemeClr val="lt1"/>
                </a:highlight>
                <a:latin typeface="Consolas"/>
                <a:ea typeface="Consolas"/>
                <a:cs typeface="Consolas"/>
                <a:sym typeface="Consolas"/>
              </a:rPr>
              <a:t>=</a:t>
            </a:r>
            <a:r>
              <a:rPr lang="en" sz="1200">
                <a:solidFill>
                  <a:srgbClr val="0000FF"/>
                </a:solidFill>
                <a:highlight>
                  <a:schemeClr val="lt1"/>
                </a:highlight>
                <a:latin typeface="Consolas"/>
                <a:ea typeface="Consolas"/>
                <a:cs typeface="Consolas"/>
                <a:sym typeface="Consolas"/>
              </a:rPr>
              <a:t>0.1</a:t>
            </a:r>
            <a:r>
              <a:rPr lang="en"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highlight>
                  <a:schemeClr val="lt1"/>
                </a:highlight>
                <a:latin typeface="Consolas"/>
                <a:ea typeface="Consolas"/>
                <a:cs typeface="Consolas"/>
                <a:sym typeface="Consolas"/>
              </a:rPr>
              <a:t>B3</a:t>
            </a:r>
            <a:r>
              <a:rPr lang="en" sz="1200">
                <a:solidFill>
                  <a:schemeClr val="dk1"/>
                </a:solidFill>
                <a:highlight>
                  <a:schemeClr val="lt1"/>
                </a:highlight>
                <a:latin typeface="Consolas"/>
                <a:ea typeface="Consolas"/>
                <a:cs typeface="Consolas"/>
                <a:sym typeface="Consolas"/>
              </a:rPr>
              <a:t> = tf.</a:t>
            </a:r>
            <a:r>
              <a:rPr lang="en" sz="1200">
                <a:solidFill>
                  <a:srgbClr val="D84437"/>
                </a:solidFill>
                <a:highlight>
                  <a:schemeClr val="lt1"/>
                </a:highlight>
                <a:latin typeface="Consolas"/>
                <a:ea typeface="Consolas"/>
                <a:cs typeface="Consolas"/>
                <a:sym typeface="Consolas"/>
              </a:rPr>
              <a:t>Variable</a:t>
            </a:r>
            <a:r>
              <a:rPr lang="en" sz="1200">
                <a:solidFill>
                  <a:schemeClr val="dk1"/>
                </a:solidFill>
                <a:highlight>
                  <a:schemeClr val="lt1"/>
                </a:highlight>
                <a:latin typeface="Consolas"/>
                <a:ea typeface="Consolas"/>
                <a:cs typeface="Consolas"/>
                <a:sym typeface="Consolas"/>
              </a:rPr>
              <a:t>(tf.ones([M])/10)</a:t>
            </a:r>
            <a:endParaRPr sz="1200">
              <a:solidFill>
                <a:schemeClr val="dk1"/>
              </a:solidFill>
              <a:highlight>
                <a:schemeClr val="lt1"/>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chemeClr val="dk1"/>
                </a:solidFill>
                <a:highlight>
                  <a:schemeClr val="lt1"/>
                </a:highlight>
                <a:latin typeface="Consolas"/>
                <a:ea typeface="Consolas"/>
                <a:cs typeface="Consolas"/>
                <a:sym typeface="Consolas"/>
              </a:rPr>
              <a:t>N=200</a:t>
            </a:r>
            <a:endParaRPr sz="1200">
              <a:solidFill>
                <a:schemeClr val="dk1"/>
              </a:solidFill>
              <a:highlight>
                <a:schemeClr val="lt1"/>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chemeClr val="dk1"/>
                </a:solidFill>
                <a:highlight>
                  <a:schemeClr val="lt1"/>
                </a:highlight>
                <a:latin typeface="Consolas"/>
                <a:ea typeface="Consolas"/>
                <a:cs typeface="Consolas"/>
                <a:sym typeface="Consolas"/>
              </a:rPr>
              <a:t>W4 = tf.</a:t>
            </a:r>
            <a:r>
              <a:rPr lang="en" sz="1200">
                <a:solidFill>
                  <a:srgbClr val="D84437"/>
                </a:solidFill>
                <a:highlight>
                  <a:schemeClr val="lt1"/>
                </a:highlight>
                <a:latin typeface="Consolas"/>
                <a:ea typeface="Consolas"/>
                <a:cs typeface="Consolas"/>
                <a:sym typeface="Consolas"/>
              </a:rPr>
              <a:t>Variable</a:t>
            </a:r>
            <a:r>
              <a:rPr lang="en" sz="1200">
                <a:solidFill>
                  <a:schemeClr val="dk1"/>
                </a:solidFill>
                <a:highlight>
                  <a:schemeClr val="lt1"/>
                </a:highlight>
                <a:latin typeface="Consolas"/>
                <a:ea typeface="Consolas"/>
                <a:cs typeface="Consolas"/>
                <a:sym typeface="Consolas"/>
              </a:rPr>
              <a:t>(tf.truncated_normal(</a:t>
            </a:r>
            <a:r>
              <a:rPr b="1" lang="en" sz="1200">
                <a:solidFill>
                  <a:srgbClr val="D84437"/>
                </a:solidFill>
                <a:highlight>
                  <a:schemeClr val="lt1"/>
                </a:highlight>
                <a:latin typeface="Consolas"/>
                <a:ea typeface="Consolas"/>
                <a:cs typeface="Consolas"/>
                <a:sym typeface="Consolas"/>
              </a:rPr>
              <a:t>[7*7*M, N]</a:t>
            </a:r>
            <a:r>
              <a:rPr lang="en" sz="1200">
                <a:solidFill>
                  <a:schemeClr val="dk1"/>
                </a:solidFill>
                <a:highlight>
                  <a:schemeClr val="lt1"/>
                </a:highlight>
                <a:latin typeface="Consolas"/>
                <a:ea typeface="Consolas"/>
                <a:cs typeface="Consolas"/>
                <a:sym typeface="Consolas"/>
              </a:rPr>
              <a:t> ,</a:t>
            </a:r>
            <a:r>
              <a:rPr lang="en" sz="1200">
                <a:solidFill>
                  <a:srgbClr val="660099"/>
                </a:solidFill>
                <a:highlight>
                  <a:schemeClr val="lt1"/>
                </a:highlight>
                <a:latin typeface="Consolas"/>
                <a:ea typeface="Consolas"/>
                <a:cs typeface="Consolas"/>
                <a:sym typeface="Consolas"/>
              </a:rPr>
              <a:t>stddev</a:t>
            </a:r>
            <a:r>
              <a:rPr lang="en" sz="1200">
                <a:solidFill>
                  <a:schemeClr val="dk1"/>
                </a:solidFill>
                <a:highlight>
                  <a:schemeClr val="lt1"/>
                </a:highlight>
                <a:latin typeface="Consolas"/>
                <a:ea typeface="Consolas"/>
                <a:cs typeface="Consolas"/>
                <a:sym typeface="Consolas"/>
              </a:rPr>
              <a:t>=</a:t>
            </a:r>
            <a:r>
              <a:rPr lang="en" sz="1200">
                <a:solidFill>
                  <a:srgbClr val="0000FF"/>
                </a:solidFill>
                <a:highlight>
                  <a:schemeClr val="lt1"/>
                </a:highlight>
                <a:latin typeface="Consolas"/>
                <a:ea typeface="Consolas"/>
                <a:cs typeface="Consolas"/>
                <a:sym typeface="Consolas"/>
              </a:rPr>
              <a:t>0.1</a:t>
            </a:r>
            <a:r>
              <a:rPr lang="en"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chemeClr val="dk1"/>
                </a:solidFill>
                <a:highlight>
                  <a:schemeClr val="lt1"/>
                </a:highlight>
                <a:latin typeface="Consolas"/>
                <a:ea typeface="Consolas"/>
                <a:cs typeface="Consolas"/>
                <a:sym typeface="Consolas"/>
              </a:rPr>
              <a:t>B4 = tf.</a:t>
            </a:r>
            <a:r>
              <a:rPr lang="en" sz="1200">
                <a:solidFill>
                  <a:srgbClr val="D84437"/>
                </a:solidFill>
                <a:highlight>
                  <a:schemeClr val="lt1"/>
                </a:highlight>
                <a:latin typeface="Consolas"/>
                <a:ea typeface="Consolas"/>
                <a:cs typeface="Consolas"/>
                <a:sym typeface="Consolas"/>
              </a:rPr>
              <a:t>Variable</a:t>
            </a:r>
            <a:r>
              <a:rPr lang="en" sz="1200">
                <a:solidFill>
                  <a:schemeClr val="dk1"/>
                </a:solidFill>
                <a:highlight>
                  <a:schemeClr val="lt1"/>
                </a:highlight>
                <a:latin typeface="Consolas"/>
                <a:ea typeface="Consolas"/>
                <a:cs typeface="Consolas"/>
                <a:sym typeface="Consolas"/>
              </a:rPr>
              <a:t>(tf.ones([N])/10)</a:t>
            </a:r>
            <a:endParaRPr sz="1200">
              <a:solidFill>
                <a:schemeClr val="dk1"/>
              </a:solidFill>
              <a:highlight>
                <a:schemeClr val="lt1"/>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chemeClr val="dk1"/>
                </a:solidFill>
                <a:highlight>
                  <a:schemeClr val="lt1"/>
                </a:highlight>
                <a:latin typeface="Consolas"/>
                <a:ea typeface="Consolas"/>
                <a:cs typeface="Consolas"/>
                <a:sym typeface="Consolas"/>
              </a:rPr>
              <a:t>W5 = tf.</a:t>
            </a:r>
            <a:r>
              <a:rPr lang="en" sz="1200">
                <a:solidFill>
                  <a:srgbClr val="D84437"/>
                </a:solidFill>
                <a:highlight>
                  <a:schemeClr val="lt1"/>
                </a:highlight>
                <a:latin typeface="Consolas"/>
                <a:ea typeface="Consolas"/>
                <a:cs typeface="Consolas"/>
                <a:sym typeface="Consolas"/>
              </a:rPr>
              <a:t>Variable</a:t>
            </a:r>
            <a:r>
              <a:rPr lang="en" sz="1200">
                <a:solidFill>
                  <a:schemeClr val="dk1"/>
                </a:solidFill>
                <a:highlight>
                  <a:schemeClr val="lt1"/>
                </a:highlight>
                <a:latin typeface="Consolas"/>
                <a:ea typeface="Consolas"/>
                <a:cs typeface="Consolas"/>
                <a:sym typeface="Consolas"/>
              </a:rPr>
              <a:t>(tf.truncated_normal(</a:t>
            </a:r>
            <a:r>
              <a:rPr b="1" lang="en" sz="1200">
                <a:solidFill>
                  <a:srgbClr val="D84437"/>
                </a:solidFill>
                <a:highlight>
                  <a:schemeClr val="lt1"/>
                </a:highlight>
                <a:latin typeface="Consolas"/>
                <a:ea typeface="Consolas"/>
                <a:cs typeface="Consolas"/>
                <a:sym typeface="Consolas"/>
              </a:rPr>
              <a:t>[N, 10]</a:t>
            </a:r>
            <a:r>
              <a:rPr lang="en" sz="1200">
                <a:solidFill>
                  <a:schemeClr val="dk1"/>
                </a:solidFill>
                <a:highlight>
                  <a:schemeClr val="lt1"/>
                </a:highlight>
                <a:latin typeface="Consolas"/>
                <a:ea typeface="Consolas"/>
                <a:cs typeface="Consolas"/>
                <a:sym typeface="Consolas"/>
              </a:rPr>
              <a:t> ,</a:t>
            </a:r>
            <a:r>
              <a:rPr lang="en" sz="1200">
                <a:solidFill>
                  <a:srgbClr val="660099"/>
                </a:solidFill>
                <a:highlight>
                  <a:schemeClr val="lt1"/>
                </a:highlight>
                <a:latin typeface="Consolas"/>
                <a:ea typeface="Consolas"/>
                <a:cs typeface="Consolas"/>
                <a:sym typeface="Consolas"/>
              </a:rPr>
              <a:t>stddev</a:t>
            </a:r>
            <a:r>
              <a:rPr lang="en" sz="1200">
                <a:solidFill>
                  <a:schemeClr val="dk1"/>
                </a:solidFill>
                <a:highlight>
                  <a:schemeClr val="lt1"/>
                </a:highlight>
                <a:latin typeface="Consolas"/>
                <a:ea typeface="Consolas"/>
                <a:cs typeface="Consolas"/>
                <a:sym typeface="Consolas"/>
              </a:rPr>
              <a:t>=</a:t>
            </a:r>
            <a:r>
              <a:rPr lang="en" sz="1200">
                <a:solidFill>
                  <a:srgbClr val="0000FF"/>
                </a:solidFill>
                <a:highlight>
                  <a:schemeClr val="lt1"/>
                </a:highlight>
                <a:latin typeface="Consolas"/>
                <a:ea typeface="Consolas"/>
                <a:cs typeface="Consolas"/>
                <a:sym typeface="Consolas"/>
              </a:rPr>
              <a:t>0.1</a:t>
            </a:r>
            <a:r>
              <a:rPr lang="en"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chemeClr val="dk1"/>
                </a:solidFill>
                <a:highlight>
                  <a:schemeClr val="lt1"/>
                </a:highlight>
                <a:latin typeface="Consolas"/>
                <a:ea typeface="Consolas"/>
                <a:cs typeface="Consolas"/>
                <a:sym typeface="Consolas"/>
              </a:rPr>
              <a:t>B5 = tf.</a:t>
            </a:r>
            <a:r>
              <a:rPr lang="en" sz="1200">
                <a:solidFill>
                  <a:srgbClr val="D84437"/>
                </a:solidFill>
                <a:highlight>
                  <a:schemeClr val="lt1"/>
                </a:highlight>
                <a:latin typeface="Consolas"/>
                <a:ea typeface="Consolas"/>
                <a:cs typeface="Consolas"/>
                <a:sym typeface="Consolas"/>
              </a:rPr>
              <a:t>Variable</a:t>
            </a:r>
            <a:r>
              <a:rPr lang="en" sz="1200">
                <a:solidFill>
                  <a:schemeClr val="dk1"/>
                </a:solidFill>
                <a:highlight>
                  <a:schemeClr val="lt1"/>
                </a:highlight>
                <a:latin typeface="Consolas"/>
                <a:ea typeface="Consolas"/>
                <a:cs typeface="Consolas"/>
                <a:sym typeface="Consolas"/>
              </a:rPr>
              <a:t>(tf.zeros([10])/10)</a:t>
            </a:r>
            <a:endParaRPr sz="1200">
              <a:solidFill>
                <a:schemeClr val="dk1"/>
              </a:solidFill>
              <a:highlight>
                <a:srgbClr val="FFFFFF"/>
              </a:highlight>
              <a:latin typeface="Consolas"/>
              <a:ea typeface="Consolas"/>
              <a:cs typeface="Consolas"/>
              <a:sym typeface="Consolas"/>
            </a:endParaRPr>
          </a:p>
        </p:txBody>
      </p:sp>
      <p:sp>
        <p:nvSpPr>
          <p:cNvPr id="2538" name="Google Shape;2538;p55"/>
          <p:cNvSpPr txBox="1"/>
          <p:nvPr/>
        </p:nvSpPr>
        <p:spPr>
          <a:xfrm>
            <a:off x="3313825" y="727425"/>
            <a:ext cx="789300" cy="5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D84437"/>
                </a:solidFill>
                <a:latin typeface="Nothing You Could Do"/>
                <a:ea typeface="Nothing You Could Do"/>
                <a:cs typeface="Nothing You Could Do"/>
                <a:sym typeface="Nothing You Could Do"/>
              </a:rPr>
              <a:t>filter size</a:t>
            </a:r>
            <a:endParaRPr sz="1800">
              <a:solidFill>
                <a:srgbClr val="D84437"/>
              </a:solidFill>
              <a:latin typeface="Nothing You Could Do"/>
              <a:ea typeface="Nothing You Could Do"/>
              <a:cs typeface="Nothing You Could Do"/>
              <a:sym typeface="Nothing You Could Do"/>
            </a:endParaRPr>
          </a:p>
        </p:txBody>
      </p:sp>
      <p:sp>
        <p:nvSpPr>
          <p:cNvPr id="2539" name="Google Shape;2539;p55"/>
          <p:cNvSpPr txBox="1"/>
          <p:nvPr/>
        </p:nvSpPr>
        <p:spPr>
          <a:xfrm>
            <a:off x="4231150" y="727425"/>
            <a:ext cx="932100" cy="5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D84437"/>
                </a:solidFill>
                <a:latin typeface="Nothing You Could Do"/>
                <a:ea typeface="Nothing You Could Do"/>
                <a:cs typeface="Nothing You Could Do"/>
                <a:sym typeface="Nothing You Could Do"/>
              </a:rPr>
              <a:t>input </a:t>
            </a:r>
            <a:r>
              <a:rPr lang="en">
                <a:solidFill>
                  <a:srgbClr val="D84437"/>
                </a:solidFill>
                <a:latin typeface="Nothing You Could Do"/>
                <a:ea typeface="Nothing You Could Do"/>
                <a:cs typeface="Nothing You Could Do"/>
                <a:sym typeface="Nothing You Could Do"/>
              </a:rPr>
              <a:t>channels</a:t>
            </a:r>
            <a:endParaRPr>
              <a:solidFill>
                <a:srgbClr val="D84437"/>
              </a:solidFill>
              <a:latin typeface="Nothing You Could Do"/>
              <a:ea typeface="Nothing You Could Do"/>
              <a:cs typeface="Nothing You Could Do"/>
              <a:sym typeface="Nothing You Could Do"/>
            </a:endParaRPr>
          </a:p>
        </p:txBody>
      </p:sp>
      <p:sp>
        <p:nvSpPr>
          <p:cNvPr id="2540" name="Google Shape;2540;p55"/>
          <p:cNvSpPr txBox="1"/>
          <p:nvPr/>
        </p:nvSpPr>
        <p:spPr>
          <a:xfrm>
            <a:off x="5326075" y="727425"/>
            <a:ext cx="932100" cy="5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D84437"/>
                </a:solidFill>
                <a:latin typeface="Nothing You Could Do"/>
                <a:ea typeface="Nothing You Could Do"/>
                <a:cs typeface="Nothing You Could Do"/>
                <a:sym typeface="Nothing You Could Do"/>
              </a:rPr>
              <a:t>output </a:t>
            </a:r>
            <a:r>
              <a:rPr lang="en">
                <a:solidFill>
                  <a:srgbClr val="D84437"/>
                </a:solidFill>
                <a:latin typeface="Nothing You Could Do"/>
                <a:ea typeface="Nothing You Could Do"/>
                <a:cs typeface="Nothing You Could Do"/>
                <a:sym typeface="Nothing You Could Do"/>
              </a:rPr>
              <a:t>channels</a:t>
            </a:r>
            <a:endParaRPr>
              <a:solidFill>
                <a:srgbClr val="D84437"/>
              </a:solidFill>
              <a:latin typeface="Nothing You Could Do"/>
              <a:ea typeface="Nothing You Could Do"/>
              <a:cs typeface="Nothing You Could Do"/>
              <a:sym typeface="Nothing You Could Do"/>
            </a:endParaRPr>
          </a:p>
        </p:txBody>
      </p:sp>
      <p:sp>
        <p:nvSpPr>
          <p:cNvPr id="2541" name="Google Shape;2541;p55"/>
          <p:cNvSpPr/>
          <p:nvPr/>
        </p:nvSpPr>
        <p:spPr>
          <a:xfrm flipH="1" rot="-993456">
            <a:off x="4085176" y="1270407"/>
            <a:ext cx="469600" cy="697550"/>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2542" name="Google Shape;2542;p55"/>
          <p:cNvSpPr/>
          <p:nvPr/>
        </p:nvSpPr>
        <p:spPr>
          <a:xfrm rot="-9274109">
            <a:off x="4496632" y="1836750"/>
            <a:ext cx="387049" cy="186420"/>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2543" name="Google Shape;2543;p55"/>
          <p:cNvSpPr/>
          <p:nvPr/>
        </p:nvSpPr>
        <p:spPr>
          <a:xfrm flipH="1" rot="-995110">
            <a:off x="4849658" y="1429957"/>
            <a:ext cx="242847" cy="532683"/>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2544" name="Google Shape;2544;p55"/>
          <p:cNvSpPr/>
          <p:nvPr/>
        </p:nvSpPr>
        <p:spPr>
          <a:xfrm rot="-993033">
            <a:off x="5584763" y="1513078"/>
            <a:ext cx="227625" cy="366446"/>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2545" name="Google Shape;2545;p55"/>
          <p:cNvSpPr txBox="1"/>
          <p:nvPr/>
        </p:nvSpPr>
        <p:spPr>
          <a:xfrm>
            <a:off x="6936925" y="3394900"/>
            <a:ext cx="1899600" cy="5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84437"/>
                </a:solidFill>
                <a:latin typeface="Nothing You Could Do"/>
                <a:ea typeface="Nothing You Could Do"/>
                <a:cs typeface="Nothing You Could Do"/>
                <a:sym typeface="Nothing You Could Do"/>
              </a:rPr>
              <a:t>weights initialised with random values</a:t>
            </a:r>
            <a:endParaRPr>
              <a:solidFill>
                <a:srgbClr val="D84437"/>
              </a:solidFill>
              <a:latin typeface="Nothing You Could Do"/>
              <a:ea typeface="Nothing You Could Do"/>
              <a:cs typeface="Nothing You Could Do"/>
              <a:sym typeface="Nothing You Could Do"/>
            </a:endParaRPr>
          </a:p>
        </p:txBody>
      </p:sp>
      <p:grpSp>
        <p:nvGrpSpPr>
          <p:cNvPr id="2546" name="Google Shape;2546;p55"/>
          <p:cNvGrpSpPr/>
          <p:nvPr/>
        </p:nvGrpSpPr>
        <p:grpSpPr>
          <a:xfrm>
            <a:off x="52200" y="53025"/>
            <a:ext cx="9039600" cy="588225"/>
            <a:chOff x="52200" y="43500"/>
            <a:chExt cx="9039600" cy="588225"/>
          </a:xfrm>
        </p:grpSpPr>
        <p:sp>
          <p:nvSpPr>
            <p:cNvPr id="2547" name="Google Shape;2547;p55"/>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2548" name="Google Shape;2548;p55"/>
            <p:cNvPicPr preferRelativeResize="0"/>
            <p:nvPr/>
          </p:nvPicPr>
          <p:blipFill rotWithShape="1">
            <a:blip r:embed="rId3">
              <a:alphaModFix/>
            </a:blip>
            <a:srcRect b="45417" l="0" r="0" t="0"/>
            <a:stretch/>
          </p:blipFill>
          <p:spPr>
            <a:xfrm>
              <a:off x="4562125" y="43500"/>
              <a:ext cx="4358600" cy="578699"/>
            </a:xfrm>
            <a:prstGeom prst="rect">
              <a:avLst/>
            </a:prstGeom>
            <a:noFill/>
            <a:ln>
              <a:noFill/>
            </a:ln>
          </p:spPr>
        </p:pic>
        <p:sp>
          <p:nvSpPr>
            <p:cNvPr id="2549" name="Google Shape;2549;p55"/>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Tensorflow - initialisation</a:t>
              </a:r>
              <a:endParaRPr sz="2700">
                <a:solidFill>
                  <a:schemeClr val="lt1"/>
                </a:solidFill>
                <a:latin typeface="Open Sans"/>
                <a:ea typeface="Open Sans"/>
                <a:cs typeface="Open Sans"/>
                <a:sym typeface="Open Sans"/>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3" name="Shape 2553"/>
        <p:cNvGrpSpPr/>
        <p:nvPr/>
      </p:nvGrpSpPr>
      <p:grpSpPr>
        <a:xfrm>
          <a:off x="0" y="0"/>
          <a:ext cx="0" cy="0"/>
          <a:chOff x="0" y="0"/>
          <a:chExt cx="0" cy="0"/>
        </a:xfrm>
      </p:grpSpPr>
      <p:sp>
        <p:nvSpPr>
          <p:cNvPr id="2554" name="Google Shape;2554;p56"/>
          <p:cNvSpPr txBox="1"/>
          <p:nvPr/>
        </p:nvSpPr>
        <p:spPr>
          <a:xfrm>
            <a:off x="481025" y="1487650"/>
            <a:ext cx="8254200" cy="345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Y1 = tf.nn.relu(tf.nn.</a:t>
            </a:r>
            <a:r>
              <a:rPr lang="en">
                <a:solidFill>
                  <a:srgbClr val="D84437"/>
                </a:solidFill>
                <a:highlight>
                  <a:srgbClr val="FFFFFF"/>
                </a:highlight>
                <a:latin typeface="Consolas"/>
                <a:ea typeface="Consolas"/>
                <a:cs typeface="Consolas"/>
                <a:sym typeface="Consolas"/>
              </a:rPr>
              <a:t>conv2d</a:t>
            </a:r>
            <a:r>
              <a:rPr lang="en">
                <a:solidFill>
                  <a:schemeClr val="dk1"/>
                </a:solidFill>
                <a:highlight>
                  <a:srgbClr val="FFFFFF"/>
                </a:highlight>
                <a:latin typeface="Consolas"/>
                <a:ea typeface="Consolas"/>
                <a:cs typeface="Consolas"/>
                <a:sym typeface="Consolas"/>
              </a:rPr>
              <a:t>(X, W1, </a:t>
            </a:r>
            <a:r>
              <a:rPr lang="en">
                <a:solidFill>
                  <a:srgbClr val="660099"/>
                </a:solidFill>
                <a:highlight>
                  <a:srgbClr val="FFFFFF"/>
                </a:highlight>
                <a:latin typeface="Consolas"/>
                <a:ea typeface="Consolas"/>
                <a:cs typeface="Consolas"/>
                <a:sym typeface="Consolas"/>
              </a:rPr>
              <a:t>strides</a:t>
            </a:r>
            <a:r>
              <a:rPr lang="en">
                <a:solidFill>
                  <a:schemeClr val="dk1"/>
                </a:solidFill>
                <a:highlight>
                  <a:srgbClr val="FFFFFF"/>
                </a:highlight>
                <a:latin typeface="Consolas"/>
                <a:ea typeface="Consolas"/>
                <a:cs typeface="Consolas"/>
                <a:sym typeface="Consolas"/>
              </a:rPr>
              <a:t>=[1, </a:t>
            </a:r>
            <a:r>
              <a:rPr lang="en">
                <a:solidFill>
                  <a:srgbClr val="D84437"/>
                </a:solidFill>
                <a:highlight>
                  <a:srgbClr val="FFFFFF"/>
                </a:highlight>
                <a:latin typeface="Consolas"/>
                <a:ea typeface="Consolas"/>
                <a:cs typeface="Consolas"/>
                <a:sym typeface="Consolas"/>
              </a:rPr>
              <a:t>1, 1</a:t>
            </a:r>
            <a:r>
              <a:rPr lang="en">
                <a:solidFill>
                  <a:schemeClr val="dk1"/>
                </a:solidFill>
                <a:highlight>
                  <a:srgbClr val="FFFFFF"/>
                </a:highlight>
                <a:latin typeface="Consolas"/>
                <a:ea typeface="Consolas"/>
                <a:cs typeface="Consolas"/>
                <a:sym typeface="Consolas"/>
              </a:rPr>
              <a:t>, 1], </a:t>
            </a:r>
            <a:r>
              <a:rPr lang="en">
                <a:solidFill>
                  <a:srgbClr val="660099"/>
                </a:solidFill>
                <a:highlight>
                  <a:srgbClr val="FFFFFF"/>
                </a:highlight>
                <a:latin typeface="Consolas"/>
                <a:ea typeface="Consolas"/>
                <a:cs typeface="Consolas"/>
                <a:sym typeface="Consolas"/>
              </a:rPr>
              <a:t>padding</a:t>
            </a:r>
            <a:r>
              <a:rPr lang="en">
                <a:solidFill>
                  <a:schemeClr val="dk1"/>
                </a:solidFill>
                <a:highlight>
                  <a:srgbClr val="FFFFFF"/>
                </a:highlight>
                <a:latin typeface="Consolas"/>
                <a:ea typeface="Consolas"/>
                <a:cs typeface="Consolas"/>
                <a:sym typeface="Consolas"/>
              </a:rPr>
              <a:t>=</a:t>
            </a:r>
            <a:r>
              <a:rPr b="1" lang="en">
                <a:solidFill>
                  <a:srgbClr val="008080"/>
                </a:solidFill>
                <a:highlight>
                  <a:srgbClr val="FFFFFF"/>
                </a:highlight>
                <a:latin typeface="Consolas"/>
                <a:ea typeface="Consolas"/>
                <a:cs typeface="Consolas"/>
                <a:sym typeface="Consolas"/>
              </a:rPr>
              <a:t>'SAME'</a:t>
            </a:r>
            <a:r>
              <a:rPr lang="en">
                <a:solidFill>
                  <a:schemeClr val="dk1"/>
                </a:solidFill>
                <a:highlight>
                  <a:srgbClr val="FFFFFF"/>
                </a:highlight>
                <a:latin typeface="Consolas"/>
                <a:ea typeface="Consolas"/>
                <a:cs typeface="Consolas"/>
                <a:sym typeface="Consolas"/>
              </a:rPr>
              <a:t>) + B1)</a:t>
            </a:r>
            <a:endParaRPr>
              <a:solidFill>
                <a:srgbClr val="0000FF"/>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Y2 = tf.nn.relu(tf.nn.</a:t>
            </a:r>
            <a:r>
              <a:rPr lang="en">
                <a:solidFill>
                  <a:srgbClr val="D84437"/>
                </a:solidFill>
                <a:highlight>
                  <a:srgbClr val="FFFFFF"/>
                </a:highlight>
                <a:latin typeface="Consolas"/>
                <a:ea typeface="Consolas"/>
                <a:cs typeface="Consolas"/>
                <a:sym typeface="Consolas"/>
              </a:rPr>
              <a:t>conv2d</a:t>
            </a:r>
            <a:r>
              <a:rPr lang="en">
                <a:solidFill>
                  <a:schemeClr val="dk1"/>
                </a:solidFill>
                <a:highlight>
                  <a:srgbClr val="FFFFFF"/>
                </a:highlight>
                <a:latin typeface="Consolas"/>
                <a:ea typeface="Consolas"/>
                <a:cs typeface="Consolas"/>
                <a:sym typeface="Consolas"/>
              </a:rPr>
              <a:t>(Y1, W2, </a:t>
            </a:r>
            <a:r>
              <a:rPr lang="en">
                <a:solidFill>
                  <a:srgbClr val="660099"/>
                </a:solidFill>
                <a:highlight>
                  <a:srgbClr val="FFFFFF"/>
                </a:highlight>
                <a:latin typeface="Consolas"/>
                <a:ea typeface="Consolas"/>
                <a:cs typeface="Consolas"/>
                <a:sym typeface="Consolas"/>
              </a:rPr>
              <a:t>strides</a:t>
            </a:r>
            <a:r>
              <a:rPr lang="en">
                <a:solidFill>
                  <a:schemeClr val="dk1"/>
                </a:solidFill>
                <a:highlight>
                  <a:srgbClr val="FFFFFF"/>
                </a:highlight>
                <a:latin typeface="Consolas"/>
                <a:ea typeface="Consolas"/>
                <a:cs typeface="Consolas"/>
                <a:sym typeface="Consolas"/>
              </a:rPr>
              <a:t>=[1, </a:t>
            </a:r>
            <a:r>
              <a:rPr lang="en">
                <a:solidFill>
                  <a:srgbClr val="D84437"/>
                </a:solidFill>
                <a:highlight>
                  <a:srgbClr val="FFFFFF"/>
                </a:highlight>
                <a:latin typeface="Consolas"/>
                <a:ea typeface="Consolas"/>
                <a:cs typeface="Consolas"/>
                <a:sym typeface="Consolas"/>
              </a:rPr>
              <a:t>2, 2</a:t>
            </a:r>
            <a:r>
              <a:rPr lang="en">
                <a:solidFill>
                  <a:schemeClr val="dk1"/>
                </a:solidFill>
                <a:highlight>
                  <a:srgbClr val="FFFFFF"/>
                </a:highlight>
                <a:latin typeface="Consolas"/>
                <a:ea typeface="Consolas"/>
                <a:cs typeface="Consolas"/>
                <a:sym typeface="Consolas"/>
              </a:rPr>
              <a:t>, 1], </a:t>
            </a:r>
            <a:r>
              <a:rPr lang="en">
                <a:solidFill>
                  <a:srgbClr val="660099"/>
                </a:solidFill>
                <a:highlight>
                  <a:srgbClr val="FFFFFF"/>
                </a:highlight>
                <a:latin typeface="Consolas"/>
                <a:ea typeface="Consolas"/>
                <a:cs typeface="Consolas"/>
                <a:sym typeface="Consolas"/>
              </a:rPr>
              <a:t>padding</a:t>
            </a:r>
            <a:r>
              <a:rPr lang="en">
                <a:solidFill>
                  <a:schemeClr val="dk1"/>
                </a:solidFill>
                <a:highlight>
                  <a:srgbClr val="FFFFFF"/>
                </a:highlight>
                <a:latin typeface="Consolas"/>
                <a:ea typeface="Consolas"/>
                <a:cs typeface="Consolas"/>
                <a:sym typeface="Consolas"/>
              </a:rPr>
              <a:t>=</a:t>
            </a:r>
            <a:r>
              <a:rPr b="1" lang="en">
                <a:solidFill>
                  <a:srgbClr val="008080"/>
                </a:solidFill>
                <a:highlight>
                  <a:srgbClr val="FFFFFF"/>
                </a:highlight>
                <a:latin typeface="Consolas"/>
                <a:ea typeface="Consolas"/>
                <a:cs typeface="Consolas"/>
                <a:sym typeface="Consolas"/>
              </a:rPr>
              <a:t>'SAME'</a:t>
            </a:r>
            <a:r>
              <a:rPr lang="en">
                <a:solidFill>
                  <a:schemeClr val="dk1"/>
                </a:solidFill>
                <a:highlight>
                  <a:srgbClr val="FFFFFF"/>
                </a:highlight>
                <a:latin typeface="Consolas"/>
                <a:ea typeface="Consolas"/>
                <a:cs typeface="Consolas"/>
                <a:sym typeface="Consolas"/>
              </a:rPr>
              <a:t>) + B2)</a:t>
            </a:r>
            <a:endParaRPr>
              <a:solidFill>
                <a:srgbClr val="0000FF"/>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Y3 = tf.nn.relu(tf.nn.</a:t>
            </a:r>
            <a:r>
              <a:rPr lang="en">
                <a:solidFill>
                  <a:srgbClr val="D84437"/>
                </a:solidFill>
                <a:highlight>
                  <a:srgbClr val="FFFFFF"/>
                </a:highlight>
                <a:latin typeface="Consolas"/>
                <a:ea typeface="Consolas"/>
                <a:cs typeface="Consolas"/>
                <a:sym typeface="Consolas"/>
              </a:rPr>
              <a:t>conv2d</a:t>
            </a:r>
            <a:r>
              <a:rPr lang="en">
                <a:solidFill>
                  <a:schemeClr val="dk1"/>
                </a:solidFill>
                <a:highlight>
                  <a:srgbClr val="FFFFFF"/>
                </a:highlight>
                <a:latin typeface="Consolas"/>
                <a:ea typeface="Consolas"/>
                <a:cs typeface="Consolas"/>
                <a:sym typeface="Consolas"/>
              </a:rPr>
              <a:t>(Y2, W3, </a:t>
            </a:r>
            <a:r>
              <a:rPr lang="en">
                <a:solidFill>
                  <a:srgbClr val="660099"/>
                </a:solidFill>
                <a:highlight>
                  <a:srgbClr val="FFFFFF"/>
                </a:highlight>
                <a:latin typeface="Consolas"/>
                <a:ea typeface="Consolas"/>
                <a:cs typeface="Consolas"/>
                <a:sym typeface="Consolas"/>
              </a:rPr>
              <a:t>strides</a:t>
            </a:r>
            <a:r>
              <a:rPr lang="en">
                <a:solidFill>
                  <a:schemeClr val="dk1"/>
                </a:solidFill>
                <a:highlight>
                  <a:srgbClr val="FFFFFF"/>
                </a:highlight>
                <a:latin typeface="Consolas"/>
                <a:ea typeface="Consolas"/>
                <a:cs typeface="Consolas"/>
                <a:sym typeface="Consolas"/>
              </a:rPr>
              <a:t>=[1, </a:t>
            </a:r>
            <a:r>
              <a:rPr lang="en">
                <a:solidFill>
                  <a:srgbClr val="D84437"/>
                </a:solidFill>
                <a:highlight>
                  <a:srgbClr val="FFFFFF"/>
                </a:highlight>
                <a:latin typeface="Consolas"/>
                <a:ea typeface="Consolas"/>
                <a:cs typeface="Consolas"/>
                <a:sym typeface="Consolas"/>
              </a:rPr>
              <a:t>2, 2</a:t>
            </a:r>
            <a:r>
              <a:rPr lang="en">
                <a:solidFill>
                  <a:schemeClr val="dk1"/>
                </a:solidFill>
                <a:highlight>
                  <a:srgbClr val="FFFFFF"/>
                </a:highlight>
                <a:latin typeface="Consolas"/>
                <a:ea typeface="Consolas"/>
                <a:cs typeface="Consolas"/>
                <a:sym typeface="Consolas"/>
              </a:rPr>
              <a:t>, 1], </a:t>
            </a:r>
            <a:r>
              <a:rPr lang="en">
                <a:solidFill>
                  <a:srgbClr val="660099"/>
                </a:solidFill>
                <a:highlight>
                  <a:srgbClr val="FFFFFF"/>
                </a:highlight>
                <a:latin typeface="Consolas"/>
                <a:ea typeface="Consolas"/>
                <a:cs typeface="Consolas"/>
                <a:sym typeface="Consolas"/>
              </a:rPr>
              <a:t>padding</a:t>
            </a:r>
            <a:r>
              <a:rPr lang="en">
                <a:solidFill>
                  <a:schemeClr val="dk1"/>
                </a:solidFill>
                <a:highlight>
                  <a:srgbClr val="FFFFFF"/>
                </a:highlight>
                <a:latin typeface="Consolas"/>
                <a:ea typeface="Consolas"/>
                <a:cs typeface="Consolas"/>
                <a:sym typeface="Consolas"/>
              </a:rPr>
              <a:t>=</a:t>
            </a:r>
            <a:r>
              <a:rPr b="1" lang="en">
                <a:solidFill>
                  <a:srgbClr val="008080"/>
                </a:solidFill>
                <a:highlight>
                  <a:srgbClr val="FFFFFF"/>
                </a:highlight>
                <a:latin typeface="Consolas"/>
                <a:ea typeface="Consolas"/>
                <a:cs typeface="Consolas"/>
                <a:sym typeface="Consolas"/>
              </a:rPr>
              <a:t>'SAME'</a:t>
            </a:r>
            <a:r>
              <a:rPr lang="en">
                <a:solidFill>
                  <a:schemeClr val="dk1"/>
                </a:solidFill>
                <a:highlight>
                  <a:srgbClr val="FFFFFF"/>
                </a:highlight>
                <a:latin typeface="Consolas"/>
                <a:ea typeface="Consolas"/>
                <a:cs typeface="Consolas"/>
                <a:sym typeface="Consolas"/>
              </a:rPr>
              <a:t>) + B3)</a:t>
            </a:r>
            <a:endParaRPr>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YY = tf.reshape(Y3, </a:t>
            </a:r>
            <a:r>
              <a:rPr lang="en">
                <a:solidFill>
                  <a:srgbClr val="660099"/>
                </a:solidFill>
                <a:highlight>
                  <a:srgbClr val="FFFFFF"/>
                </a:highlight>
                <a:latin typeface="Consolas"/>
                <a:ea typeface="Consolas"/>
                <a:cs typeface="Consolas"/>
                <a:sym typeface="Consolas"/>
              </a:rPr>
              <a:t>shape</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1</a:t>
            </a:r>
            <a:r>
              <a:rPr lang="en">
                <a:solidFill>
                  <a:schemeClr val="dk1"/>
                </a:solidFill>
                <a:highlight>
                  <a:srgbClr val="FFFFFF"/>
                </a:highlight>
                <a:latin typeface="Consolas"/>
                <a:ea typeface="Consolas"/>
                <a:cs typeface="Consolas"/>
                <a:sym typeface="Consolas"/>
              </a:rPr>
              <a:t>, </a:t>
            </a:r>
            <a:r>
              <a:rPr lang="en">
                <a:solidFill>
                  <a:srgbClr val="0000FF"/>
                </a:solidFill>
                <a:highlight>
                  <a:srgbClr val="FFFFFF"/>
                </a:highlight>
                <a:latin typeface="Consolas"/>
                <a:ea typeface="Consolas"/>
                <a:cs typeface="Consolas"/>
                <a:sym typeface="Consolas"/>
              </a:rPr>
              <a:t>7 </a:t>
            </a:r>
            <a:r>
              <a:rPr lang="en">
                <a:solidFill>
                  <a:schemeClr val="dk1"/>
                </a:solidFill>
                <a:highlight>
                  <a:srgbClr val="FFFFFF"/>
                </a:highlight>
                <a:latin typeface="Consolas"/>
                <a:ea typeface="Consolas"/>
                <a:cs typeface="Consolas"/>
                <a:sym typeface="Consolas"/>
              </a:rPr>
              <a:t>* </a:t>
            </a:r>
            <a:r>
              <a:rPr lang="en">
                <a:solidFill>
                  <a:srgbClr val="0000FF"/>
                </a:solidFill>
                <a:highlight>
                  <a:srgbClr val="FFFFFF"/>
                </a:highlight>
                <a:latin typeface="Consolas"/>
                <a:ea typeface="Consolas"/>
                <a:cs typeface="Consolas"/>
                <a:sym typeface="Consolas"/>
              </a:rPr>
              <a:t>7 </a:t>
            </a:r>
            <a:r>
              <a:rPr lang="en">
                <a:solidFill>
                  <a:schemeClr val="dk1"/>
                </a:solidFill>
                <a:highlight>
                  <a:srgbClr val="FFFFFF"/>
                </a:highlight>
                <a:latin typeface="Consolas"/>
                <a:ea typeface="Consolas"/>
                <a:cs typeface="Consolas"/>
                <a:sym typeface="Consolas"/>
              </a:rPr>
              <a:t>* M])</a:t>
            </a:r>
            <a:endParaRPr>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Y4 = tf.nn.relu(tf.matmul(YY, W4) + B4)</a:t>
            </a:r>
            <a:endParaRPr i="1">
              <a:solidFill>
                <a:srgbClr val="80808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Y  = tf.nn.softmax(tf.matmul(Y4, W5) + B5)</a:t>
            </a:r>
            <a:endParaRPr>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highlight>
                <a:srgbClr val="FFFFFF"/>
              </a:highlight>
              <a:latin typeface="Consolas"/>
              <a:ea typeface="Consolas"/>
              <a:cs typeface="Consolas"/>
              <a:sym typeface="Consolas"/>
            </a:endParaRPr>
          </a:p>
        </p:txBody>
      </p:sp>
      <p:sp>
        <p:nvSpPr>
          <p:cNvPr id="2555" name="Google Shape;2555;p56"/>
          <p:cNvSpPr txBox="1"/>
          <p:nvPr/>
        </p:nvSpPr>
        <p:spPr>
          <a:xfrm>
            <a:off x="3268200" y="1092875"/>
            <a:ext cx="10146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weights</a:t>
            </a:r>
            <a:endParaRPr sz="1800">
              <a:solidFill>
                <a:srgbClr val="D84437"/>
              </a:solidFill>
              <a:latin typeface="Nothing You Could Do"/>
              <a:ea typeface="Nothing You Could Do"/>
              <a:cs typeface="Nothing You Could Do"/>
              <a:sym typeface="Nothing You Could Do"/>
            </a:endParaRPr>
          </a:p>
        </p:txBody>
      </p:sp>
      <p:sp>
        <p:nvSpPr>
          <p:cNvPr id="2556" name="Google Shape;2556;p56"/>
          <p:cNvSpPr/>
          <p:nvPr/>
        </p:nvSpPr>
        <p:spPr>
          <a:xfrm rot="7602272">
            <a:off x="3537555" y="1615551"/>
            <a:ext cx="343230" cy="335786"/>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2557" name="Google Shape;2557;p56"/>
          <p:cNvSpPr/>
          <p:nvPr/>
        </p:nvSpPr>
        <p:spPr>
          <a:xfrm rot="-4802924">
            <a:off x="7752003" y="1643158"/>
            <a:ext cx="437638" cy="272585"/>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2558" name="Google Shape;2558;p56"/>
          <p:cNvSpPr txBox="1"/>
          <p:nvPr/>
        </p:nvSpPr>
        <p:spPr>
          <a:xfrm>
            <a:off x="7411625" y="1092875"/>
            <a:ext cx="896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biases</a:t>
            </a:r>
            <a:endParaRPr sz="1800">
              <a:solidFill>
                <a:srgbClr val="D84437"/>
              </a:solidFill>
              <a:latin typeface="Nothing You Could Do"/>
              <a:ea typeface="Nothing You Could Do"/>
              <a:cs typeface="Nothing You Could Do"/>
              <a:sym typeface="Nothing You Could Do"/>
            </a:endParaRPr>
          </a:p>
        </p:txBody>
      </p:sp>
      <p:sp>
        <p:nvSpPr>
          <p:cNvPr id="2559" name="Google Shape;2559;p56"/>
          <p:cNvSpPr txBox="1"/>
          <p:nvPr/>
        </p:nvSpPr>
        <p:spPr>
          <a:xfrm>
            <a:off x="5021000" y="1092875"/>
            <a:ext cx="896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stride</a:t>
            </a:r>
            <a:endParaRPr sz="1800">
              <a:solidFill>
                <a:srgbClr val="D84437"/>
              </a:solidFill>
              <a:latin typeface="Nothing You Could Do"/>
              <a:ea typeface="Nothing You Could Do"/>
              <a:cs typeface="Nothing You Could Do"/>
              <a:sym typeface="Nothing You Could Do"/>
            </a:endParaRPr>
          </a:p>
        </p:txBody>
      </p:sp>
      <p:sp>
        <p:nvSpPr>
          <p:cNvPr id="2560" name="Google Shape;2560;p56"/>
          <p:cNvSpPr/>
          <p:nvPr/>
        </p:nvSpPr>
        <p:spPr>
          <a:xfrm rot="7602272">
            <a:off x="5248805" y="1582683"/>
            <a:ext cx="343230" cy="335786"/>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2561" name="Google Shape;2561;p56"/>
          <p:cNvSpPr txBox="1"/>
          <p:nvPr/>
        </p:nvSpPr>
        <p:spPr>
          <a:xfrm>
            <a:off x="5426125" y="3263875"/>
            <a:ext cx="21096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84437"/>
                </a:solidFill>
                <a:latin typeface="Nothing You Could Do"/>
                <a:ea typeface="Nothing You Could Do"/>
                <a:cs typeface="Nothing You Could Do"/>
                <a:sym typeface="Nothing You Could Do"/>
              </a:rPr>
              <a:t>flatten all values for fully connected layer  </a:t>
            </a:r>
            <a:endParaRPr>
              <a:solidFill>
                <a:srgbClr val="D84437"/>
              </a:solidFill>
              <a:latin typeface="Nothing You Could Do"/>
              <a:ea typeface="Nothing You Could Do"/>
              <a:cs typeface="Nothing You Could Do"/>
              <a:sym typeface="Nothing You Could Do"/>
            </a:endParaRPr>
          </a:p>
        </p:txBody>
      </p:sp>
      <p:sp>
        <p:nvSpPr>
          <p:cNvPr id="2562" name="Google Shape;2562;p56"/>
          <p:cNvSpPr/>
          <p:nvPr/>
        </p:nvSpPr>
        <p:spPr>
          <a:xfrm rot="-6853175">
            <a:off x="4934264" y="3238902"/>
            <a:ext cx="343226" cy="335763"/>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2563" name="Google Shape;2563;p56"/>
          <p:cNvSpPr txBox="1"/>
          <p:nvPr/>
        </p:nvSpPr>
        <p:spPr>
          <a:xfrm>
            <a:off x="458200" y="1092875"/>
            <a:ext cx="2473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input image batch</a:t>
            </a:r>
            <a:br>
              <a:rPr lang="en" sz="1800">
                <a:solidFill>
                  <a:srgbClr val="D84437"/>
                </a:solidFill>
                <a:latin typeface="Nothing You Could Do"/>
                <a:ea typeface="Nothing You Could Do"/>
                <a:cs typeface="Nothing You Could Do"/>
                <a:sym typeface="Nothing You Could Do"/>
              </a:rPr>
            </a:br>
            <a:r>
              <a:rPr lang="en" sz="1800">
                <a:solidFill>
                  <a:srgbClr val="D84437"/>
                </a:solidFill>
                <a:latin typeface="Nothing You Could Do"/>
                <a:ea typeface="Nothing You Could Do"/>
                <a:cs typeface="Nothing You Could Do"/>
                <a:sym typeface="Nothing You Could Do"/>
              </a:rPr>
              <a:t>X[100, 28, 28, 1]</a:t>
            </a:r>
            <a:endParaRPr sz="1800">
              <a:solidFill>
                <a:srgbClr val="D84437"/>
              </a:solidFill>
              <a:latin typeface="Nothing You Could Do"/>
              <a:ea typeface="Nothing You Could Do"/>
              <a:cs typeface="Nothing You Could Do"/>
              <a:sym typeface="Nothing You Could Do"/>
            </a:endParaRPr>
          </a:p>
        </p:txBody>
      </p:sp>
      <p:sp>
        <p:nvSpPr>
          <p:cNvPr id="2564" name="Google Shape;2564;p56"/>
          <p:cNvSpPr/>
          <p:nvPr/>
        </p:nvSpPr>
        <p:spPr>
          <a:xfrm rot="-4803080">
            <a:off x="2738048" y="1294637"/>
            <a:ext cx="323765" cy="1097133"/>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2565" name="Google Shape;2565;p56"/>
          <p:cNvSpPr txBox="1"/>
          <p:nvPr/>
        </p:nvSpPr>
        <p:spPr>
          <a:xfrm>
            <a:off x="7535725" y="3104350"/>
            <a:ext cx="15171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84437"/>
                </a:solidFill>
                <a:latin typeface="Nothing You Could Do"/>
                <a:ea typeface="Nothing You Could Do"/>
                <a:cs typeface="Nothing You Could Do"/>
                <a:sym typeface="Nothing You Could Do"/>
              </a:rPr>
              <a:t>Y3 [100, 7, 7, 12]</a:t>
            </a:r>
            <a:endParaRPr>
              <a:solidFill>
                <a:srgbClr val="D84437"/>
              </a:solidFill>
              <a:latin typeface="Nothing You Could Do"/>
              <a:ea typeface="Nothing You Could Do"/>
              <a:cs typeface="Nothing You Could Do"/>
              <a:sym typeface="Nothing You Could Do"/>
            </a:endParaRPr>
          </a:p>
        </p:txBody>
      </p:sp>
      <p:sp>
        <p:nvSpPr>
          <p:cNvPr id="2566" name="Google Shape;2566;p56"/>
          <p:cNvSpPr txBox="1"/>
          <p:nvPr/>
        </p:nvSpPr>
        <p:spPr>
          <a:xfrm>
            <a:off x="7535725" y="3637750"/>
            <a:ext cx="15171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84437"/>
                </a:solidFill>
                <a:latin typeface="Nothing You Could Do"/>
                <a:ea typeface="Nothing You Could Do"/>
                <a:cs typeface="Nothing You Could Do"/>
                <a:sym typeface="Nothing You Could Do"/>
              </a:rPr>
              <a:t>YY [100, 7x7x12]</a:t>
            </a:r>
            <a:endParaRPr>
              <a:solidFill>
                <a:srgbClr val="D84437"/>
              </a:solidFill>
              <a:latin typeface="Nothing You Could Do"/>
              <a:ea typeface="Nothing You Could Do"/>
              <a:cs typeface="Nothing You Could Do"/>
              <a:sym typeface="Nothing You Could Do"/>
            </a:endParaRPr>
          </a:p>
        </p:txBody>
      </p:sp>
      <p:grpSp>
        <p:nvGrpSpPr>
          <p:cNvPr id="2567" name="Google Shape;2567;p56"/>
          <p:cNvGrpSpPr/>
          <p:nvPr/>
        </p:nvGrpSpPr>
        <p:grpSpPr>
          <a:xfrm>
            <a:off x="52200" y="53025"/>
            <a:ext cx="9039600" cy="588225"/>
            <a:chOff x="52200" y="43500"/>
            <a:chExt cx="9039600" cy="588225"/>
          </a:xfrm>
        </p:grpSpPr>
        <p:sp>
          <p:nvSpPr>
            <p:cNvPr id="2568" name="Google Shape;2568;p56"/>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2569" name="Google Shape;2569;p56"/>
            <p:cNvPicPr preferRelativeResize="0"/>
            <p:nvPr/>
          </p:nvPicPr>
          <p:blipFill rotWithShape="1">
            <a:blip r:embed="rId3">
              <a:alphaModFix/>
            </a:blip>
            <a:srcRect b="45417" l="0" r="0" t="0"/>
            <a:stretch/>
          </p:blipFill>
          <p:spPr>
            <a:xfrm>
              <a:off x="4562125" y="43500"/>
              <a:ext cx="4358600" cy="578699"/>
            </a:xfrm>
            <a:prstGeom prst="rect">
              <a:avLst/>
            </a:prstGeom>
            <a:noFill/>
            <a:ln>
              <a:noFill/>
            </a:ln>
          </p:spPr>
        </p:pic>
        <p:sp>
          <p:nvSpPr>
            <p:cNvPr id="2570" name="Google Shape;2570;p56"/>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Tensorflow - the model</a:t>
              </a:r>
              <a:endParaRPr sz="2700">
                <a:solidFill>
                  <a:schemeClr val="lt1"/>
                </a:solidFill>
                <a:latin typeface="Open Sans"/>
                <a:ea typeface="Open Sans"/>
                <a:cs typeface="Open Sans"/>
                <a:sym typeface="Open Sans"/>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74" name="Shape 2574"/>
        <p:cNvGrpSpPr/>
        <p:nvPr/>
      </p:nvGrpSpPr>
      <p:grpSpPr>
        <a:xfrm>
          <a:off x="0" y="0"/>
          <a:ext cx="0" cy="0"/>
          <a:chOff x="0" y="0"/>
          <a:chExt cx="0" cy="0"/>
        </a:xfrm>
      </p:grpSpPr>
      <p:pic>
        <p:nvPicPr>
          <p:cNvPr id="2575" name="Google Shape;2575;p57" title="animMNIST3 1convolutional 4 8 12 200 patches 5x5 4x4 4x4 no dropout">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
        <p:nvSpPr>
          <p:cNvPr id="2576" name="Google Shape;2576;p57"/>
          <p:cNvSpPr txBox="1"/>
          <p:nvPr/>
        </p:nvSpPr>
        <p:spPr>
          <a:xfrm>
            <a:off x="0" y="0"/>
            <a:ext cx="1143000" cy="578700"/>
          </a:xfrm>
          <a:prstGeom prst="rect">
            <a:avLst/>
          </a:prstGeom>
          <a:solidFill>
            <a:srgbClr val="26A3FD"/>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Demo</a:t>
            </a:r>
            <a:endParaRPr sz="1800">
              <a:solidFill>
                <a:srgbClr val="FFFFFF"/>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0" name="Shape 2580"/>
        <p:cNvGrpSpPr/>
        <p:nvPr/>
      </p:nvGrpSpPr>
      <p:grpSpPr>
        <a:xfrm>
          <a:off x="0" y="0"/>
          <a:ext cx="0" cy="0"/>
          <a:chOff x="0" y="0"/>
          <a:chExt cx="0" cy="0"/>
        </a:xfrm>
      </p:grpSpPr>
      <p:pic>
        <p:nvPicPr>
          <p:cNvPr descr="animMNIST3convolutional 4-8-12-200.png" id="2581" name="Google Shape;2581;p58"/>
          <p:cNvPicPr preferRelativeResize="0"/>
          <p:nvPr/>
        </p:nvPicPr>
        <p:blipFill>
          <a:blip r:embed="rId3">
            <a:alphaModFix/>
          </a:blip>
          <a:stretch>
            <a:fillRect/>
          </a:stretch>
        </p:blipFill>
        <p:spPr>
          <a:xfrm>
            <a:off x="0" y="0"/>
            <a:ext cx="9143990" cy="5143500"/>
          </a:xfrm>
          <a:prstGeom prst="rect">
            <a:avLst/>
          </a:prstGeom>
          <a:noFill/>
          <a:ln>
            <a:noFill/>
          </a:ln>
        </p:spPr>
      </p:pic>
      <p:sp>
        <p:nvSpPr>
          <p:cNvPr id="2582" name="Google Shape;2582;p58"/>
          <p:cNvSpPr txBox="1"/>
          <p:nvPr/>
        </p:nvSpPr>
        <p:spPr>
          <a:xfrm>
            <a:off x="7930928" y="2021875"/>
            <a:ext cx="1324500" cy="5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rgbClr val="D84437"/>
                </a:solidFill>
                <a:latin typeface="Nothing You Could Do"/>
                <a:ea typeface="Nothing You Could Do"/>
                <a:cs typeface="Nothing You Could Do"/>
                <a:sym typeface="Nothing You Could Do"/>
              </a:rPr>
              <a:t>98.9%</a:t>
            </a:r>
            <a:endParaRPr sz="5000">
              <a:solidFill>
                <a:srgbClr val="D84437"/>
              </a:solidFill>
              <a:latin typeface="Nothing You Could Do"/>
              <a:ea typeface="Nothing You Could Do"/>
              <a:cs typeface="Nothing You Could Do"/>
              <a:sym typeface="Nothing You Could Do"/>
            </a:endParaRPr>
          </a:p>
        </p:txBody>
      </p:sp>
      <p:sp>
        <p:nvSpPr>
          <p:cNvPr id="2583" name="Google Shape;2583;p58"/>
          <p:cNvSpPr/>
          <p:nvPr/>
        </p:nvSpPr>
        <p:spPr>
          <a:xfrm rot="3581958">
            <a:off x="8320194" y="2740758"/>
            <a:ext cx="58074" cy="359887"/>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7" name="Shape 2587"/>
        <p:cNvGrpSpPr/>
        <p:nvPr/>
      </p:nvGrpSpPr>
      <p:grpSpPr>
        <a:xfrm>
          <a:off x="0" y="0"/>
          <a:ext cx="0" cy="0"/>
          <a:chOff x="0" y="0"/>
          <a:chExt cx="0" cy="0"/>
        </a:xfrm>
      </p:grpSpPr>
      <p:pic>
        <p:nvPicPr>
          <p:cNvPr descr="animMNIST3convolutional 4-8-12-200.png" id="2588" name="Google Shape;2588;p59"/>
          <p:cNvPicPr preferRelativeResize="0"/>
          <p:nvPr/>
        </p:nvPicPr>
        <p:blipFill rotWithShape="1">
          <a:blip r:embed="rId3">
            <a:alphaModFix/>
          </a:blip>
          <a:srcRect b="49967" l="0" r="36354" t="0"/>
          <a:stretch/>
        </p:blipFill>
        <p:spPr>
          <a:xfrm>
            <a:off x="78200" y="987775"/>
            <a:ext cx="7164024" cy="3167951"/>
          </a:xfrm>
          <a:prstGeom prst="rect">
            <a:avLst/>
          </a:prstGeom>
          <a:noFill/>
          <a:ln>
            <a:noFill/>
          </a:ln>
        </p:spPr>
      </p:pic>
      <p:grpSp>
        <p:nvGrpSpPr>
          <p:cNvPr id="2589" name="Google Shape;2589;p59"/>
          <p:cNvGrpSpPr/>
          <p:nvPr/>
        </p:nvGrpSpPr>
        <p:grpSpPr>
          <a:xfrm rot="3717890">
            <a:off x="6528433" y="1805719"/>
            <a:ext cx="169143" cy="1570275"/>
            <a:chOff x="7833097" y="1395450"/>
            <a:chExt cx="243192" cy="1570155"/>
          </a:xfrm>
        </p:grpSpPr>
        <p:sp>
          <p:nvSpPr>
            <p:cNvPr id="2590" name="Google Shape;2590;p59"/>
            <p:cNvSpPr/>
            <p:nvPr/>
          </p:nvSpPr>
          <p:spPr>
            <a:xfrm rot="-643901">
              <a:off x="7925625" y="1485752"/>
              <a:ext cx="137239" cy="1467221"/>
            </a:xfrm>
            <a:custGeom>
              <a:rect b="b" l="l" r="r" t="t"/>
              <a:pathLst>
                <a:path extrusionOk="0" h="22543" w="2168">
                  <a:moveTo>
                    <a:pt x="0" y="0"/>
                  </a:moveTo>
                  <a:cubicBezTo>
                    <a:pt x="2641" y="7038"/>
                    <a:pt x="2796" y="15343"/>
                    <a:pt x="635" y="22543"/>
                  </a:cubicBezTo>
                </a:path>
              </a:pathLst>
            </a:custGeom>
            <a:noFill/>
            <a:ln cap="flat" cmpd="sng" w="19050">
              <a:solidFill>
                <a:srgbClr val="D84437"/>
              </a:solidFill>
              <a:prstDash val="solid"/>
              <a:round/>
              <a:headEnd len="med" w="med" type="none"/>
              <a:tailEnd len="med" w="med" type="none"/>
            </a:ln>
          </p:spPr>
        </p:sp>
        <p:grpSp>
          <p:nvGrpSpPr>
            <p:cNvPr id="2591" name="Google Shape;2591;p59"/>
            <p:cNvGrpSpPr/>
            <p:nvPr/>
          </p:nvGrpSpPr>
          <p:grpSpPr>
            <a:xfrm rot="9369895">
              <a:off x="7847528" y="1426872"/>
              <a:ext cx="178540" cy="109106"/>
              <a:chOff x="8167028" y="1110363"/>
              <a:chExt cx="178543" cy="109107"/>
            </a:xfrm>
          </p:grpSpPr>
          <p:sp>
            <p:nvSpPr>
              <p:cNvPr id="2592" name="Google Shape;2592;p59"/>
              <p:cNvSpPr/>
              <p:nvPr/>
            </p:nvSpPr>
            <p:spPr>
              <a:xfrm rot="-1501763">
                <a:off x="8219418" y="1132470"/>
                <a:ext cx="118814" cy="58169"/>
              </a:xfrm>
              <a:custGeom>
                <a:rect b="b" l="l" r="r" t="t"/>
                <a:pathLst>
                  <a:path extrusionOk="0" h="13652" w="9525">
                    <a:moveTo>
                      <a:pt x="9525" y="0"/>
                    </a:moveTo>
                    <a:cubicBezTo>
                      <a:pt x="6914" y="4896"/>
                      <a:pt x="3924" y="9728"/>
                      <a:pt x="0" y="13652"/>
                    </a:cubicBezTo>
                  </a:path>
                </a:pathLst>
              </a:custGeom>
              <a:noFill/>
              <a:ln cap="flat" cmpd="sng" w="19050">
                <a:solidFill>
                  <a:srgbClr val="D84437"/>
                </a:solidFill>
                <a:prstDash val="solid"/>
                <a:round/>
                <a:headEnd len="med" w="med" type="none"/>
                <a:tailEnd len="med" w="med" type="none"/>
              </a:ln>
            </p:spPr>
          </p:sp>
          <p:sp>
            <p:nvSpPr>
              <p:cNvPr id="2593" name="Google Shape;2593;p59"/>
              <p:cNvSpPr/>
              <p:nvPr/>
            </p:nvSpPr>
            <p:spPr>
              <a:xfrm rot="-3844043">
                <a:off x="8174224" y="1131762"/>
                <a:ext cx="99374" cy="71747"/>
              </a:xfrm>
              <a:custGeom>
                <a:rect b="b" l="l" r="r" t="t"/>
                <a:pathLst>
                  <a:path extrusionOk="0" h="13652" w="9525">
                    <a:moveTo>
                      <a:pt x="9525" y="0"/>
                    </a:moveTo>
                    <a:cubicBezTo>
                      <a:pt x="6914" y="4896"/>
                      <a:pt x="3924" y="9728"/>
                      <a:pt x="0" y="13652"/>
                    </a:cubicBezTo>
                  </a:path>
                </a:pathLst>
              </a:custGeom>
              <a:noFill/>
              <a:ln cap="flat" cmpd="sng" w="19050">
                <a:solidFill>
                  <a:srgbClr val="D84437"/>
                </a:solidFill>
                <a:prstDash val="solid"/>
                <a:round/>
                <a:headEnd len="med" w="med" type="none"/>
                <a:tailEnd len="med" w="med" type="none"/>
              </a:ln>
            </p:spPr>
          </p:sp>
        </p:grpSp>
      </p:grpSp>
      <p:sp>
        <p:nvSpPr>
          <p:cNvPr id="2594" name="Google Shape;2594;p59"/>
          <p:cNvSpPr txBox="1"/>
          <p:nvPr/>
        </p:nvSpPr>
        <p:spPr>
          <a:xfrm>
            <a:off x="7345750" y="1856475"/>
            <a:ext cx="8286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D84437"/>
                </a:solidFill>
                <a:latin typeface="Nothing You Could Do"/>
                <a:ea typeface="Nothing You Could Do"/>
                <a:cs typeface="Nothing You Could Do"/>
                <a:sym typeface="Nothing You Could Do"/>
              </a:rPr>
              <a:t>???</a:t>
            </a:r>
            <a:endParaRPr sz="2400">
              <a:solidFill>
                <a:srgbClr val="D84437"/>
              </a:solidFill>
              <a:latin typeface="Nothing You Could Do"/>
              <a:ea typeface="Nothing You Could Do"/>
              <a:cs typeface="Nothing You Could Do"/>
              <a:sym typeface="Nothing You Could Do"/>
            </a:endParaRPr>
          </a:p>
        </p:txBody>
      </p:sp>
      <p:grpSp>
        <p:nvGrpSpPr>
          <p:cNvPr id="2595" name="Google Shape;2595;p59"/>
          <p:cNvGrpSpPr/>
          <p:nvPr/>
        </p:nvGrpSpPr>
        <p:grpSpPr>
          <a:xfrm>
            <a:off x="52200" y="53025"/>
            <a:ext cx="9039600" cy="588225"/>
            <a:chOff x="52200" y="43500"/>
            <a:chExt cx="9039600" cy="588225"/>
          </a:xfrm>
        </p:grpSpPr>
        <p:sp>
          <p:nvSpPr>
            <p:cNvPr id="2596" name="Google Shape;2596;p59"/>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2597" name="Google Shape;2597;p59"/>
            <p:cNvPicPr preferRelativeResize="0"/>
            <p:nvPr/>
          </p:nvPicPr>
          <p:blipFill rotWithShape="1">
            <a:blip r:embed="rId4">
              <a:alphaModFix/>
            </a:blip>
            <a:srcRect b="45417" l="0" r="0" t="0"/>
            <a:stretch/>
          </p:blipFill>
          <p:spPr>
            <a:xfrm>
              <a:off x="4562125" y="43500"/>
              <a:ext cx="4358600" cy="578699"/>
            </a:xfrm>
            <a:prstGeom prst="rect">
              <a:avLst/>
            </a:prstGeom>
            <a:noFill/>
            <a:ln>
              <a:noFill/>
            </a:ln>
          </p:spPr>
        </p:pic>
        <p:sp>
          <p:nvSpPr>
            <p:cNvPr id="2598" name="Google Shape;2598;p59"/>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WTFH ???</a:t>
              </a:r>
              <a:endParaRPr sz="2700">
                <a:solidFill>
                  <a:schemeClr val="lt1"/>
                </a:solidFill>
                <a:latin typeface="Open Sans"/>
                <a:ea typeface="Open Sans"/>
                <a:cs typeface="Open Sans"/>
                <a:sym typeface="Open Sans"/>
              </a:endParaRPr>
            </a:p>
          </p:txBody>
        </p:sp>
      </p:grpSp>
      <p:grpSp>
        <p:nvGrpSpPr>
          <p:cNvPr id="2599" name="Google Shape;2599;p59"/>
          <p:cNvGrpSpPr/>
          <p:nvPr/>
        </p:nvGrpSpPr>
        <p:grpSpPr>
          <a:xfrm>
            <a:off x="973678" y="153623"/>
            <a:ext cx="423311" cy="387048"/>
            <a:chOff x="347228" y="819361"/>
            <a:chExt cx="423311" cy="387048"/>
          </a:xfrm>
        </p:grpSpPr>
        <p:sp>
          <p:nvSpPr>
            <p:cNvPr id="2600" name="Google Shape;2600;p59"/>
            <p:cNvSpPr/>
            <p:nvPr/>
          </p:nvSpPr>
          <p:spPr>
            <a:xfrm rot="-5398308">
              <a:off x="365351" y="919676"/>
              <a:ext cx="387048" cy="186418"/>
            </a:xfrm>
            <a:custGeom>
              <a:rect b="b" l="l" r="r" t="t"/>
              <a:pathLst>
                <a:path extrusionOk="0" h="13652" w="9525">
                  <a:moveTo>
                    <a:pt x="9525" y="0"/>
                  </a:moveTo>
                  <a:cubicBezTo>
                    <a:pt x="6914" y="4896"/>
                    <a:pt x="3924" y="9728"/>
                    <a:pt x="0" y="13652"/>
                  </a:cubicBezTo>
                </a:path>
              </a:pathLst>
            </a:custGeom>
            <a:noFill/>
            <a:ln cap="flat" cmpd="sng" w="28575">
              <a:solidFill>
                <a:srgbClr val="D84437"/>
              </a:solidFill>
              <a:prstDash val="solid"/>
              <a:round/>
              <a:headEnd len="med" w="med" type="none"/>
              <a:tailEnd len="med" w="med" type="none"/>
            </a:ln>
          </p:spPr>
        </p:sp>
        <p:sp>
          <p:nvSpPr>
            <p:cNvPr id="2601" name="Google Shape;2601;p59"/>
            <p:cNvSpPr/>
            <p:nvPr/>
          </p:nvSpPr>
          <p:spPr>
            <a:xfrm rot="8665182">
              <a:off x="365365" y="919664"/>
              <a:ext cx="387037" cy="186423"/>
            </a:xfrm>
            <a:custGeom>
              <a:rect b="b" l="l" r="r" t="t"/>
              <a:pathLst>
                <a:path extrusionOk="0" h="13652" w="9525">
                  <a:moveTo>
                    <a:pt x="9525" y="0"/>
                  </a:moveTo>
                  <a:cubicBezTo>
                    <a:pt x="6914" y="4896"/>
                    <a:pt x="3924" y="9728"/>
                    <a:pt x="0" y="13652"/>
                  </a:cubicBezTo>
                </a:path>
              </a:pathLst>
            </a:custGeom>
            <a:noFill/>
            <a:ln cap="flat" cmpd="sng" w="28575">
              <a:solidFill>
                <a:srgbClr val="D84437"/>
              </a:solidFill>
              <a:prstDash val="solid"/>
              <a:round/>
              <a:headEnd len="med" w="med" type="none"/>
              <a:tailEnd len="med" w="med" type="none"/>
            </a:ln>
          </p:spPr>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5" name="Shape 2605"/>
        <p:cNvGrpSpPr/>
        <p:nvPr/>
      </p:nvGrpSpPr>
      <p:grpSpPr>
        <a:xfrm>
          <a:off x="0" y="0"/>
          <a:ext cx="0" cy="0"/>
          <a:chOff x="0" y="0"/>
          <a:chExt cx="0" cy="0"/>
        </a:xfrm>
      </p:grpSpPr>
      <p:sp>
        <p:nvSpPr>
          <p:cNvPr id="2606" name="Google Shape;2606;p60"/>
          <p:cNvSpPr txBox="1"/>
          <p:nvPr/>
        </p:nvSpPr>
        <p:spPr>
          <a:xfrm>
            <a:off x="4556300" y="2200975"/>
            <a:ext cx="47109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convolutional layer, </a:t>
            </a:r>
            <a:r>
              <a:rPr lang="en" sz="2200">
                <a:solidFill>
                  <a:srgbClr val="D84437"/>
                </a:solidFill>
                <a:latin typeface="Nothing You Could Do"/>
                <a:ea typeface="Nothing You Could Do"/>
                <a:cs typeface="Nothing You Could Do"/>
                <a:sym typeface="Nothing You Could Do"/>
              </a:rPr>
              <a:t>12 channels</a:t>
            </a:r>
            <a:br>
              <a:rPr lang="en" sz="1800">
                <a:solidFill>
                  <a:srgbClr val="D84437"/>
                </a:solidFill>
                <a:latin typeface="Nothing You Could Do"/>
                <a:ea typeface="Nothing You Could Do"/>
                <a:cs typeface="Nothing You Could Do"/>
                <a:sym typeface="Nothing You Could Do"/>
              </a:rPr>
            </a:br>
            <a:r>
              <a:rPr lang="en" sz="1800">
                <a:solidFill>
                  <a:srgbClr val="D84437"/>
                </a:solidFill>
                <a:latin typeface="Nothing You Could Do"/>
                <a:ea typeface="Nothing You Could Do"/>
                <a:cs typeface="Nothing You Could Do"/>
                <a:sym typeface="Nothing You Could Do"/>
              </a:rPr>
              <a:t>W2[</a:t>
            </a:r>
            <a:r>
              <a:rPr lang="en" sz="2200">
                <a:solidFill>
                  <a:srgbClr val="D84437"/>
                </a:solidFill>
                <a:latin typeface="Nothing You Could Do"/>
                <a:ea typeface="Nothing You Could Do"/>
                <a:cs typeface="Nothing You Could Do"/>
                <a:sym typeface="Nothing You Could Do"/>
              </a:rPr>
              <a:t>5, 5</a:t>
            </a:r>
            <a:r>
              <a:rPr lang="en" sz="1800">
                <a:solidFill>
                  <a:srgbClr val="D84437"/>
                </a:solidFill>
                <a:latin typeface="Nothing You Could Do"/>
                <a:ea typeface="Nothing You Could Do"/>
                <a:cs typeface="Nothing You Could Do"/>
                <a:sym typeface="Nothing You Could Do"/>
              </a:rPr>
              <a:t>, 6, 12] stride 2</a:t>
            </a:r>
            <a:endParaRPr sz="1800">
              <a:solidFill>
                <a:srgbClr val="D84437"/>
              </a:solidFill>
              <a:latin typeface="Nothing You Could Do"/>
              <a:ea typeface="Nothing You Could Do"/>
              <a:cs typeface="Nothing You Could Do"/>
              <a:sym typeface="Nothing You Could Do"/>
            </a:endParaRPr>
          </a:p>
        </p:txBody>
      </p:sp>
      <p:sp>
        <p:nvSpPr>
          <p:cNvPr id="2607" name="Google Shape;2607;p60"/>
          <p:cNvSpPr txBox="1"/>
          <p:nvPr/>
        </p:nvSpPr>
        <p:spPr>
          <a:xfrm>
            <a:off x="4556300" y="2200975"/>
            <a:ext cx="47109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convolutional layer, </a:t>
            </a:r>
            <a:r>
              <a:rPr b="1" lang="en" sz="2200">
                <a:solidFill>
                  <a:srgbClr val="D84437"/>
                </a:solidFill>
                <a:latin typeface="Nothing You Could Do"/>
                <a:ea typeface="Nothing You Could Do"/>
                <a:cs typeface="Nothing You Could Do"/>
                <a:sym typeface="Nothing You Could Do"/>
              </a:rPr>
              <a:t>12 channels</a:t>
            </a:r>
            <a:br>
              <a:rPr lang="en" sz="1800">
                <a:solidFill>
                  <a:srgbClr val="D84437"/>
                </a:solidFill>
                <a:latin typeface="Nothing You Could Do"/>
                <a:ea typeface="Nothing You Could Do"/>
                <a:cs typeface="Nothing You Could Do"/>
                <a:sym typeface="Nothing You Could Do"/>
              </a:rPr>
            </a:br>
            <a:r>
              <a:rPr lang="en" sz="1800">
                <a:solidFill>
                  <a:srgbClr val="D84437"/>
                </a:solidFill>
                <a:latin typeface="Nothing You Could Do"/>
                <a:ea typeface="Nothing You Could Do"/>
                <a:cs typeface="Nothing You Could Do"/>
                <a:sym typeface="Nothing You Could Do"/>
              </a:rPr>
              <a:t>W2[</a:t>
            </a:r>
            <a:r>
              <a:rPr b="1" lang="en" sz="2200">
                <a:solidFill>
                  <a:srgbClr val="D84437"/>
                </a:solidFill>
                <a:latin typeface="Nothing You Could Do"/>
                <a:ea typeface="Nothing You Could Do"/>
                <a:cs typeface="Nothing You Could Do"/>
                <a:sym typeface="Nothing You Could Do"/>
              </a:rPr>
              <a:t>5, 5</a:t>
            </a:r>
            <a:r>
              <a:rPr lang="en" sz="1800">
                <a:solidFill>
                  <a:srgbClr val="D84437"/>
                </a:solidFill>
                <a:latin typeface="Nothing You Could Do"/>
                <a:ea typeface="Nothing You Could Do"/>
                <a:cs typeface="Nothing You Could Do"/>
                <a:sym typeface="Nothing You Could Do"/>
              </a:rPr>
              <a:t>, 6, 12] stride 2</a:t>
            </a:r>
            <a:endParaRPr sz="1800">
              <a:solidFill>
                <a:srgbClr val="D84437"/>
              </a:solidFill>
              <a:latin typeface="Nothing You Could Do"/>
              <a:ea typeface="Nothing You Could Do"/>
              <a:cs typeface="Nothing You Could Do"/>
              <a:sym typeface="Nothing You Could Do"/>
            </a:endParaRPr>
          </a:p>
        </p:txBody>
      </p:sp>
      <p:sp>
        <p:nvSpPr>
          <p:cNvPr id="2608" name="Google Shape;2608;p60"/>
          <p:cNvSpPr txBox="1"/>
          <p:nvPr/>
        </p:nvSpPr>
        <p:spPr>
          <a:xfrm>
            <a:off x="4556300" y="1330025"/>
            <a:ext cx="47109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convolutional layer, </a:t>
            </a:r>
            <a:r>
              <a:rPr b="1" lang="en" sz="2200">
                <a:solidFill>
                  <a:srgbClr val="D84437"/>
                </a:solidFill>
                <a:latin typeface="Nothing You Could Do"/>
                <a:ea typeface="Nothing You Could Do"/>
                <a:cs typeface="Nothing You Could Do"/>
                <a:sym typeface="Nothing You Could Do"/>
              </a:rPr>
              <a:t>6 channels</a:t>
            </a:r>
            <a:br>
              <a:rPr lang="en" sz="1800">
                <a:solidFill>
                  <a:srgbClr val="D84437"/>
                </a:solidFill>
                <a:latin typeface="Nothing You Could Do"/>
                <a:ea typeface="Nothing You Could Do"/>
                <a:cs typeface="Nothing You Could Do"/>
                <a:sym typeface="Nothing You Could Do"/>
              </a:rPr>
            </a:br>
            <a:r>
              <a:rPr lang="en" sz="1800">
                <a:solidFill>
                  <a:srgbClr val="D84437"/>
                </a:solidFill>
                <a:latin typeface="Nothing You Could Do"/>
                <a:ea typeface="Nothing You Could Do"/>
                <a:cs typeface="Nothing You Could Do"/>
                <a:sym typeface="Nothing You Could Do"/>
              </a:rPr>
              <a:t>W1[</a:t>
            </a:r>
            <a:r>
              <a:rPr b="1" lang="en" sz="2200">
                <a:solidFill>
                  <a:srgbClr val="D84437"/>
                </a:solidFill>
                <a:latin typeface="Nothing You Could Do"/>
                <a:ea typeface="Nothing You Could Do"/>
                <a:cs typeface="Nothing You Could Do"/>
                <a:sym typeface="Nothing You Could Do"/>
              </a:rPr>
              <a:t>6, 6</a:t>
            </a:r>
            <a:r>
              <a:rPr lang="en" sz="1800">
                <a:solidFill>
                  <a:srgbClr val="D84437"/>
                </a:solidFill>
                <a:latin typeface="Nothing You Could Do"/>
                <a:ea typeface="Nothing You Could Do"/>
                <a:cs typeface="Nothing You Could Do"/>
                <a:sym typeface="Nothing You Could Do"/>
              </a:rPr>
              <a:t>, 1, 6] stride 1</a:t>
            </a:r>
            <a:endParaRPr sz="1800">
              <a:solidFill>
                <a:srgbClr val="D84437"/>
              </a:solidFill>
              <a:latin typeface="Nothing You Could Do"/>
              <a:ea typeface="Nothing You Could Do"/>
              <a:cs typeface="Nothing You Could Do"/>
              <a:sym typeface="Nothing You Could Do"/>
            </a:endParaRPr>
          </a:p>
        </p:txBody>
      </p:sp>
      <p:sp>
        <p:nvSpPr>
          <p:cNvPr id="2609" name="Google Shape;2609;p60"/>
          <p:cNvSpPr txBox="1"/>
          <p:nvPr/>
        </p:nvSpPr>
        <p:spPr>
          <a:xfrm>
            <a:off x="4556300" y="3071925"/>
            <a:ext cx="47109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convolutional layer, </a:t>
            </a:r>
            <a:r>
              <a:rPr b="1" lang="en" sz="2200">
                <a:solidFill>
                  <a:srgbClr val="D84437"/>
                </a:solidFill>
                <a:latin typeface="Nothing You Could Do"/>
                <a:ea typeface="Nothing You Could Do"/>
                <a:cs typeface="Nothing You Could Do"/>
                <a:sym typeface="Nothing You Could Do"/>
              </a:rPr>
              <a:t>24 channels</a:t>
            </a:r>
            <a:br>
              <a:rPr lang="en" sz="1800">
                <a:solidFill>
                  <a:srgbClr val="D84437"/>
                </a:solidFill>
                <a:latin typeface="Nothing You Could Do"/>
                <a:ea typeface="Nothing You Could Do"/>
                <a:cs typeface="Nothing You Could Do"/>
                <a:sym typeface="Nothing You Could Do"/>
              </a:rPr>
            </a:br>
            <a:r>
              <a:rPr lang="en" sz="1800">
                <a:solidFill>
                  <a:srgbClr val="D84437"/>
                </a:solidFill>
                <a:latin typeface="Nothing You Could Do"/>
                <a:ea typeface="Nothing You Could Do"/>
                <a:cs typeface="Nothing You Could Do"/>
                <a:sym typeface="Nothing You Could Do"/>
              </a:rPr>
              <a:t>W3[</a:t>
            </a:r>
            <a:r>
              <a:rPr b="1" lang="en" sz="1800">
                <a:solidFill>
                  <a:srgbClr val="D84437"/>
                </a:solidFill>
                <a:latin typeface="Nothing You Could Do"/>
                <a:ea typeface="Nothing You Could Do"/>
                <a:cs typeface="Nothing You Could Do"/>
                <a:sym typeface="Nothing You Could Do"/>
              </a:rPr>
              <a:t>4, 4</a:t>
            </a:r>
            <a:r>
              <a:rPr lang="en" sz="1800">
                <a:solidFill>
                  <a:srgbClr val="D84437"/>
                </a:solidFill>
                <a:latin typeface="Nothing You Could Do"/>
                <a:ea typeface="Nothing You Could Do"/>
                <a:cs typeface="Nothing You Could Do"/>
                <a:sym typeface="Nothing You Could Do"/>
              </a:rPr>
              <a:t>, 12, 24] stride 2</a:t>
            </a:r>
            <a:endParaRPr sz="1800">
              <a:solidFill>
                <a:srgbClr val="D84437"/>
              </a:solidFill>
              <a:latin typeface="Nothing You Could Do"/>
              <a:ea typeface="Nothing You Could Do"/>
              <a:cs typeface="Nothing You Could Do"/>
              <a:sym typeface="Nothing You Could Do"/>
            </a:endParaRPr>
          </a:p>
        </p:txBody>
      </p:sp>
      <p:sp>
        <p:nvSpPr>
          <p:cNvPr id="2610" name="Google Shape;2610;p60"/>
          <p:cNvSpPr txBox="1"/>
          <p:nvPr/>
        </p:nvSpPr>
        <p:spPr>
          <a:xfrm>
            <a:off x="4556300" y="3071925"/>
            <a:ext cx="47109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convolutional layer, </a:t>
            </a:r>
            <a:r>
              <a:rPr lang="en" sz="2200">
                <a:solidFill>
                  <a:srgbClr val="D84437"/>
                </a:solidFill>
                <a:latin typeface="Nothing You Could Do"/>
                <a:ea typeface="Nothing You Could Do"/>
                <a:cs typeface="Nothing You Could Do"/>
                <a:sym typeface="Nothing You Could Do"/>
              </a:rPr>
              <a:t>24 channels</a:t>
            </a:r>
            <a:br>
              <a:rPr lang="en" sz="1800">
                <a:solidFill>
                  <a:srgbClr val="D84437"/>
                </a:solidFill>
                <a:latin typeface="Nothing You Could Do"/>
                <a:ea typeface="Nothing You Could Do"/>
                <a:cs typeface="Nothing You Could Do"/>
                <a:sym typeface="Nothing You Could Do"/>
              </a:rPr>
            </a:br>
            <a:r>
              <a:rPr lang="en" sz="1800">
                <a:solidFill>
                  <a:srgbClr val="D84437"/>
                </a:solidFill>
                <a:latin typeface="Nothing You Could Do"/>
                <a:ea typeface="Nothing You Could Do"/>
                <a:cs typeface="Nothing You Could Do"/>
                <a:sym typeface="Nothing You Could Do"/>
              </a:rPr>
              <a:t>W3[4, 4, 12, 24] stride 2</a:t>
            </a:r>
            <a:endParaRPr sz="1800">
              <a:solidFill>
                <a:srgbClr val="D84437"/>
              </a:solidFill>
              <a:latin typeface="Nothing You Could Do"/>
              <a:ea typeface="Nothing You Could Do"/>
              <a:cs typeface="Nothing You Could Do"/>
              <a:sym typeface="Nothing You Could Do"/>
            </a:endParaRPr>
          </a:p>
        </p:txBody>
      </p:sp>
      <p:sp>
        <p:nvSpPr>
          <p:cNvPr id="2611" name="Google Shape;2611;p60"/>
          <p:cNvSpPr txBox="1"/>
          <p:nvPr/>
        </p:nvSpPr>
        <p:spPr>
          <a:xfrm>
            <a:off x="4556300" y="1330025"/>
            <a:ext cx="47109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convolutional layer, </a:t>
            </a:r>
            <a:r>
              <a:rPr lang="en" sz="2200">
                <a:solidFill>
                  <a:srgbClr val="D84437"/>
                </a:solidFill>
                <a:latin typeface="Nothing You Could Do"/>
                <a:ea typeface="Nothing You Could Do"/>
                <a:cs typeface="Nothing You Could Do"/>
                <a:sym typeface="Nothing You Could Do"/>
              </a:rPr>
              <a:t>6 channels</a:t>
            </a:r>
            <a:br>
              <a:rPr lang="en" sz="1800">
                <a:solidFill>
                  <a:srgbClr val="D84437"/>
                </a:solidFill>
                <a:latin typeface="Nothing You Could Do"/>
                <a:ea typeface="Nothing You Could Do"/>
                <a:cs typeface="Nothing You Could Do"/>
                <a:sym typeface="Nothing You Could Do"/>
              </a:rPr>
            </a:br>
            <a:r>
              <a:rPr lang="en" sz="1800">
                <a:solidFill>
                  <a:srgbClr val="D84437"/>
                </a:solidFill>
                <a:latin typeface="Nothing You Could Do"/>
                <a:ea typeface="Nothing You Could Do"/>
                <a:cs typeface="Nothing You Could Do"/>
                <a:sym typeface="Nothing You Could Do"/>
              </a:rPr>
              <a:t>W1[</a:t>
            </a:r>
            <a:r>
              <a:rPr lang="en" sz="2200">
                <a:solidFill>
                  <a:srgbClr val="D84437"/>
                </a:solidFill>
                <a:latin typeface="Nothing You Could Do"/>
                <a:ea typeface="Nothing You Could Do"/>
                <a:cs typeface="Nothing You Could Do"/>
                <a:sym typeface="Nothing You Could Do"/>
              </a:rPr>
              <a:t>6, 6</a:t>
            </a:r>
            <a:r>
              <a:rPr lang="en" sz="1800">
                <a:solidFill>
                  <a:srgbClr val="D84437"/>
                </a:solidFill>
                <a:latin typeface="Nothing You Could Do"/>
                <a:ea typeface="Nothing You Could Do"/>
                <a:cs typeface="Nothing You Could Do"/>
                <a:sym typeface="Nothing You Could Do"/>
              </a:rPr>
              <a:t>, 1, 6] stride 1</a:t>
            </a:r>
            <a:endParaRPr sz="1800">
              <a:solidFill>
                <a:srgbClr val="D84437"/>
              </a:solidFill>
              <a:latin typeface="Nothing You Could Do"/>
              <a:ea typeface="Nothing You Could Do"/>
              <a:cs typeface="Nothing You Could Do"/>
              <a:sym typeface="Nothing You Could Do"/>
            </a:endParaRPr>
          </a:p>
        </p:txBody>
      </p:sp>
      <p:grpSp>
        <p:nvGrpSpPr>
          <p:cNvPr id="2612" name="Google Shape;2612;p60"/>
          <p:cNvGrpSpPr/>
          <p:nvPr/>
        </p:nvGrpSpPr>
        <p:grpSpPr>
          <a:xfrm>
            <a:off x="1960638" y="1544852"/>
            <a:ext cx="2430300" cy="570246"/>
            <a:chOff x="3823625" y="1641125"/>
            <a:chExt cx="2430300" cy="570246"/>
          </a:xfrm>
        </p:grpSpPr>
        <p:sp>
          <p:nvSpPr>
            <p:cNvPr id="2613" name="Google Shape;2613;p60"/>
            <p:cNvSpPr/>
            <p:nvPr/>
          </p:nvSpPr>
          <p:spPr>
            <a:xfrm>
              <a:off x="3823625" y="1836371"/>
              <a:ext cx="2430300" cy="3750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0"/>
            <p:cNvSpPr/>
            <p:nvPr/>
          </p:nvSpPr>
          <p:spPr>
            <a:xfrm>
              <a:off x="3823625" y="1771289"/>
              <a:ext cx="2430300" cy="3750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0"/>
            <p:cNvSpPr/>
            <p:nvPr/>
          </p:nvSpPr>
          <p:spPr>
            <a:xfrm>
              <a:off x="3823625" y="1706207"/>
              <a:ext cx="2430300" cy="3750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0"/>
            <p:cNvSpPr/>
            <p:nvPr/>
          </p:nvSpPr>
          <p:spPr>
            <a:xfrm>
              <a:off x="3823625" y="1641125"/>
              <a:ext cx="2430300" cy="3750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7" name="Google Shape;2617;p60"/>
          <p:cNvGrpSpPr/>
          <p:nvPr/>
        </p:nvGrpSpPr>
        <p:grpSpPr>
          <a:xfrm>
            <a:off x="1993888" y="3171677"/>
            <a:ext cx="843600" cy="846100"/>
            <a:chOff x="1993888" y="3019277"/>
            <a:chExt cx="843600" cy="846100"/>
          </a:xfrm>
        </p:grpSpPr>
        <p:sp>
          <p:nvSpPr>
            <p:cNvPr id="2618" name="Google Shape;2618;p60"/>
            <p:cNvSpPr/>
            <p:nvPr/>
          </p:nvSpPr>
          <p:spPr>
            <a:xfrm>
              <a:off x="1993888" y="3735178"/>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0"/>
            <p:cNvSpPr/>
            <p:nvPr/>
          </p:nvSpPr>
          <p:spPr>
            <a:xfrm>
              <a:off x="1993888" y="3670096"/>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0"/>
            <p:cNvSpPr/>
            <p:nvPr/>
          </p:nvSpPr>
          <p:spPr>
            <a:xfrm>
              <a:off x="1993888" y="3605014"/>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0"/>
            <p:cNvSpPr/>
            <p:nvPr/>
          </p:nvSpPr>
          <p:spPr>
            <a:xfrm>
              <a:off x="1993888" y="3539932"/>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0"/>
            <p:cNvSpPr/>
            <p:nvPr/>
          </p:nvSpPr>
          <p:spPr>
            <a:xfrm>
              <a:off x="1993888" y="3474850"/>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0"/>
            <p:cNvSpPr/>
            <p:nvPr/>
          </p:nvSpPr>
          <p:spPr>
            <a:xfrm>
              <a:off x="1993888" y="3409768"/>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0"/>
            <p:cNvSpPr/>
            <p:nvPr/>
          </p:nvSpPr>
          <p:spPr>
            <a:xfrm>
              <a:off x="1993888" y="3344687"/>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0"/>
            <p:cNvSpPr/>
            <p:nvPr/>
          </p:nvSpPr>
          <p:spPr>
            <a:xfrm>
              <a:off x="1993888" y="3279605"/>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0"/>
            <p:cNvSpPr/>
            <p:nvPr/>
          </p:nvSpPr>
          <p:spPr>
            <a:xfrm>
              <a:off x="1993888" y="3214523"/>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0"/>
            <p:cNvSpPr/>
            <p:nvPr/>
          </p:nvSpPr>
          <p:spPr>
            <a:xfrm>
              <a:off x="1993888" y="3149441"/>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0"/>
            <p:cNvSpPr/>
            <p:nvPr/>
          </p:nvSpPr>
          <p:spPr>
            <a:xfrm>
              <a:off x="1993888" y="3084359"/>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0"/>
            <p:cNvSpPr/>
            <p:nvPr/>
          </p:nvSpPr>
          <p:spPr>
            <a:xfrm>
              <a:off x="1993888" y="3019277"/>
              <a:ext cx="843600" cy="1302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0" name="Google Shape;2630;p60"/>
          <p:cNvGrpSpPr/>
          <p:nvPr/>
        </p:nvGrpSpPr>
        <p:grpSpPr>
          <a:xfrm>
            <a:off x="1960638" y="2283302"/>
            <a:ext cx="1714800" cy="720173"/>
            <a:chOff x="3918350" y="3201200"/>
            <a:chExt cx="1714800" cy="720173"/>
          </a:xfrm>
        </p:grpSpPr>
        <p:sp>
          <p:nvSpPr>
            <p:cNvPr id="2631" name="Google Shape;2631;p60"/>
            <p:cNvSpPr/>
            <p:nvPr/>
          </p:nvSpPr>
          <p:spPr>
            <a:xfrm>
              <a:off x="3918350" y="3656773"/>
              <a:ext cx="1714800" cy="2646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0"/>
            <p:cNvSpPr/>
            <p:nvPr/>
          </p:nvSpPr>
          <p:spPr>
            <a:xfrm>
              <a:off x="3918350" y="3591691"/>
              <a:ext cx="1714800" cy="2646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0"/>
            <p:cNvSpPr/>
            <p:nvPr/>
          </p:nvSpPr>
          <p:spPr>
            <a:xfrm>
              <a:off x="3918350" y="3526609"/>
              <a:ext cx="1714800" cy="2646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0"/>
            <p:cNvSpPr/>
            <p:nvPr/>
          </p:nvSpPr>
          <p:spPr>
            <a:xfrm>
              <a:off x="3918350" y="3461527"/>
              <a:ext cx="1714800" cy="2646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0"/>
            <p:cNvSpPr/>
            <p:nvPr/>
          </p:nvSpPr>
          <p:spPr>
            <a:xfrm>
              <a:off x="3918350" y="3396446"/>
              <a:ext cx="1714800" cy="2646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0"/>
            <p:cNvSpPr/>
            <p:nvPr/>
          </p:nvSpPr>
          <p:spPr>
            <a:xfrm>
              <a:off x="3918350" y="3331364"/>
              <a:ext cx="1714800" cy="2646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0"/>
            <p:cNvSpPr/>
            <p:nvPr/>
          </p:nvSpPr>
          <p:spPr>
            <a:xfrm>
              <a:off x="3918350" y="3266282"/>
              <a:ext cx="1714800" cy="2646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0"/>
            <p:cNvSpPr/>
            <p:nvPr/>
          </p:nvSpPr>
          <p:spPr>
            <a:xfrm>
              <a:off x="3918350" y="3201200"/>
              <a:ext cx="1714800" cy="264600"/>
            </a:xfrm>
            <a:prstGeom prst="parallelogram">
              <a:avLst>
                <a:gd fmla="val 154151"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9" name="Google Shape;2639;p60"/>
          <p:cNvSpPr/>
          <p:nvPr/>
        </p:nvSpPr>
        <p:spPr>
          <a:xfrm>
            <a:off x="2026450" y="4191040"/>
            <a:ext cx="2430300" cy="8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0"/>
          <p:cNvSpPr/>
          <p:nvPr/>
        </p:nvSpPr>
        <p:spPr>
          <a:xfrm>
            <a:off x="2026450" y="4529927"/>
            <a:ext cx="1373700" cy="8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0"/>
          <p:cNvSpPr txBox="1"/>
          <p:nvPr/>
        </p:nvSpPr>
        <p:spPr>
          <a:xfrm>
            <a:off x="518669" y="1068675"/>
            <a:ext cx="1189500" cy="52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D84437"/>
                </a:solidFill>
                <a:latin typeface="Nothing You Could Do"/>
                <a:ea typeface="Nothing You Could Do"/>
                <a:cs typeface="Nothing You Could Do"/>
                <a:sym typeface="Nothing You Could Do"/>
              </a:rPr>
              <a:t>28x28x1 </a:t>
            </a:r>
            <a:endParaRPr sz="1800">
              <a:solidFill>
                <a:srgbClr val="D84437"/>
              </a:solidFill>
              <a:latin typeface="Nothing You Could Do"/>
              <a:ea typeface="Nothing You Could Do"/>
              <a:cs typeface="Nothing You Could Do"/>
              <a:sym typeface="Nothing You Could Do"/>
            </a:endParaRPr>
          </a:p>
        </p:txBody>
      </p:sp>
      <p:sp>
        <p:nvSpPr>
          <p:cNvPr id="2642" name="Google Shape;2642;p60"/>
          <p:cNvSpPr txBox="1"/>
          <p:nvPr/>
        </p:nvSpPr>
        <p:spPr>
          <a:xfrm>
            <a:off x="518669" y="1787230"/>
            <a:ext cx="1189500" cy="52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D84437"/>
                </a:solidFill>
                <a:latin typeface="Nothing You Could Do"/>
                <a:ea typeface="Nothing You Could Do"/>
                <a:cs typeface="Nothing You Could Do"/>
                <a:sym typeface="Nothing You Could Do"/>
              </a:rPr>
              <a:t>28x28x6</a:t>
            </a:r>
            <a:endParaRPr sz="1800">
              <a:solidFill>
                <a:srgbClr val="D84437"/>
              </a:solidFill>
              <a:latin typeface="Nothing You Could Do"/>
              <a:ea typeface="Nothing You Could Do"/>
              <a:cs typeface="Nothing You Could Do"/>
              <a:sym typeface="Nothing You Could Do"/>
            </a:endParaRPr>
          </a:p>
        </p:txBody>
      </p:sp>
      <p:sp>
        <p:nvSpPr>
          <p:cNvPr id="2643" name="Google Shape;2643;p60"/>
          <p:cNvSpPr txBox="1"/>
          <p:nvPr/>
        </p:nvSpPr>
        <p:spPr>
          <a:xfrm>
            <a:off x="518669" y="2505785"/>
            <a:ext cx="1189500" cy="52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D84437"/>
                </a:solidFill>
                <a:latin typeface="Nothing You Could Do"/>
                <a:ea typeface="Nothing You Could Do"/>
                <a:cs typeface="Nothing You Could Do"/>
                <a:sym typeface="Nothing You Could Do"/>
              </a:rPr>
              <a:t>14x14x12</a:t>
            </a:r>
            <a:endParaRPr sz="1800">
              <a:solidFill>
                <a:srgbClr val="D84437"/>
              </a:solidFill>
              <a:latin typeface="Nothing You Could Do"/>
              <a:ea typeface="Nothing You Could Do"/>
              <a:cs typeface="Nothing You Could Do"/>
              <a:sym typeface="Nothing You Could Do"/>
            </a:endParaRPr>
          </a:p>
        </p:txBody>
      </p:sp>
      <p:sp>
        <p:nvSpPr>
          <p:cNvPr id="2644" name="Google Shape;2644;p60"/>
          <p:cNvSpPr txBox="1"/>
          <p:nvPr/>
        </p:nvSpPr>
        <p:spPr>
          <a:xfrm>
            <a:off x="518669" y="4019095"/>
            <a:ext cx="1189500" cy="52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D84437"/>
                </a:solidFill>
                <a:latin typeface="Nothing You Could Do"/>
                <a:ea typeface="Nothing You Could Do"/>
                <a:cs typeface="Nothing You Could Do"/>
                <a:sym typeface="Nothing You Could Do"/>
              </a:rPr>
              <a:t>200</a:t>
            </a:r>
            <a:endParaRPr sz="1800">
              <a:solidFill>
                <a:srgbClr val="D84437"/>
              </a:solidFill>
              <a:latin typeface="Nothing You Could Do"/>
              <a:ea typeface="Nothing You Could Do"/>
              <a:cs typeface="Nothing You Could Do"/>
              <a:sym typeface="Nothing You Could Do"/>
            </a:endParaRPr>
          </a:p>
        </p:txBody>
      </p:sp>
      <p:sp>
        <p:nvSpPr>
          <p:cNvPr id="2645" name="Google Shape;2645;p60"/>
          <p:cNvSpPr txBox="1"/>
          <p:nvPr/>
        </p:nvSpPr>
        <p:spPr>
          <a:xfrm>
            <a:off x="518669" y="3224340"/>
            <a:ext cx="1189500" cy="52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D84437"/>
                </a:solidFill>
                <a:latin typeface="Nothing You Could Do"/>
                <a:ea typeface="Nothing You Could Do"/>
                <a:cs typeface="Nothing You Could Do"/>
                <a:sym typeface="Nothing You Could Do"/>
              </a:rPr>
              <a:t>7x7x24</a:t>
            </a:r>
            <a:endParaRPr sz="1800">
              <a:solidFill>
                <a:srgbClr val="D84437"/>
              </a:solidFill>
              <a:latin typeface="Nothing You Could Do"/>
              <a:ea typeface="Nothing You Could Do"/>
              <a:cs typeface="Nothing You Could Do"/>
              <a:sym typeface="Nothing You Could Do"/>
            </a:endParaRPr>
          </a:p>
        </p:txBody>
      </p:sp>
      <p:sp>
        <p:nvSpPr>
          <p:cNvPr id="2646" name="Google Shape;2646;p60"/>
          <p:cNvSpPr txBox="1"/>
          <p:nvPr/>
        </p:nvSpPr>
        <p:spPr>
          <a:xfrm>
            <a:off x="518669" y="4356650"/>
            <a:ext cx="1189500" cy="52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D84437"/>
                </a:solidFill>
                <a:latin typeface="Nothing You Could Do"/>
                <a:ea typeface="Nothing You Could Do"/>
                <a:cs typeface="Nothing You Could Do"/>
                <a:sym typeface="Nothing You Could Do"/>
              </a:rPr>
              <a:t>10</a:t>
            </a:r>
            <a:endParaRPr sz="1800">
              <a:solidFill>
                <a:srgbClr val="D84437"/>
              </a:solidFill>
              <a:latin typeface="Nothing You Could Do"/>
              <a:ea typeface="Nothing You Could Do"/>
              <a:cs typeface="Nothing You Could Do"/>
              <a:sym typeface="Nothing You Could Do"/>
            </a:endParaRPr>
          </a:p>
        </p:txBody>
      </p:sp>
      <p:sp>
        <p:nvSpPr>
          <p:cNvPr id="2647" name="Google Shape;2647;p60"/>
          <p:cNvSpPr txBox="1"/>
          <p:nvPr/>
        </p:nvSpPr>
        <p:spPr>
          <a:xfrm>
            <a:off x="4556300" y="4005275"/>
            <a:ext cx="47109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fully connected layer</a:t>
            </a:r>
            <a:r>
              <a:rPr lang="en" sz="1800">
                <a:solidFill>
                  <a:srgbClr val="D84437"/>
                </a:solidFill>
                <a:latin typeface="Nothing You Could Do"/>
                <a:ea typeface="Nothing You Could Do"/>
                <a:cs typeface="Nothing You Could Do"/>
                <a:sym typeface="Nothing You Could Do"/>
              </a:rPr>
              <a:t>   </a:t>
            </a:r>
            <a:r>
              <a:rPr lang="en" sz="1800">
                <a:solidFill>
                  <a:srgbClr val="D84437"/>
                </a:solidFill>
                <a:latin typeface="Nothing You Could Do"/>
                <a:ea typeface="Nothing You Could Do"/>
                <a:cs typeface="Nothing You Could Do"/>
                <a:sym typeface="Nothing You Could Do"/>
              </a:rPr>
              <a:t>W4[7x7x24, 200]</a:t>
            </a:r>
            <a:endParaRPr sz="1800">
              <a:solidFill>
                <a:srgbClr val="D84437"/>
              </a:solidFill>
              <a:latin typeface="Nothing You Could Do"/>
              <a:ea typeface="Nothing You Could Do"/>
              <a:cs typeface="Nothing You Could Do"/>
              <a:sym typeface="Nothing You Could Do"/>
            </a:endParaRPr>
          </a:p>
        </p:txBody>
      </p:sp>
      <p:grpSp>
        <p:nvGrpSpPr>
          <p:cNvPr id="2648" name="Google Shape;2648;p60"/>
          <p:cNvGrpSpPr/>
          <p:nvPr/>
        </p:nvGrpSpPr>
        <p:grpSpPr>
          <a:xfrm>
            <a:off x="1960638" y="1068363"/>
            <a:ext cx="2424075" cy="384488"/>
            <a:chOff x="3027438" y="1068363"/>
            <a:chExt cx="2424075" cy="384488"/>
          </a:xfrm>
        </p:grpSpPr>
        <p:sp>
          <p:nvSpPr>
            <p:cNvPr id="2649" name="Google Shape;2649;p60"/>
            <p:cNvSpPr/>
            <p:nvPr/>
          </p:nvSpPr>
          <p:spPr>
            <a:xfrm>
              <a:off x="30274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0"/>
            <p:cNvSpPr/>
            <p:nvPr/>
          </p:nvSpPr>
          <p:spPr>
            <a:xfrm>
              <a:off x="31798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0"/>
            <p:cNvSpPr/>
            <p:nvPr/>
          </p:nvSpPr>
          <p:spPr>
            <a:xfrm>
              <a:off x="3122688" y="1325538"/>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0"/>
            <p:cNvSpPr/>
            <p:nvPr/>
          </p:nvSpPr>
          <p:spPr>
            <a:xfrm>
              <a:off x="3275088" y="1325538"/>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0"/>
            <p:cNvSpPr/>
            <p:nvPr/>
          </p:nvSpPr>
          <p:spPr>
            <a:xfrm>
              <a:off x="33322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0"/>
            <p:cNvSpPr/>
            <p:nvPr/>
          </p:nvSpPr>
          <p:spPr>
            <a:xfrm>
              <a:off x="34846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0"/>
            <p:cNvSpPr/>
            <p:nvPr/>
          </p:nvSpPr>
          <p:spPr>
            <a:xfrm>
              <a:off x="3427488" y="1325538"/>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0"/>
            <p:cNvSpPr/>
            <p:nvPr/>
          </p:nvSpPr>
          <p:spPr>
            <a:xfrm>
              <a:off x="3579888" y="1325538"/>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0"/>
            <p:cNvSpPr/>
            <p:nvPr/>
          </p:nvSpPr>
          <p:spPr>
            <a:xfrm>
              <a:off x="36370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0"/>
            <p:cNvSpPr/>
            <p:nvPr/>
          </p:nvSpPr>
          <p:spPr>
            <a:xfrm>
              <a:off x="37894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0"/>
            <p:cNvSpPr/>
            <p:nvPr/>
          </p:nvSpPr>
          <p:spPr>
            <a:xfrm>
              <a:off x="3732288" y="1325538"/>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0"/>
            <p:cNvSpPr/>
            <p:nvPr/>
          </p:nvSpPr>
          <p:spPr>
            <a:xfrm>
              <a:off x="3884688" y="1325538"/>
              <a:ext cx="261900" cy="65400"/>
            </a:xfrm>
            <a:prstGeom prst="parallelogram">
              <a:avLst>
                <a:gd fmla="val 154151" name="adj"/>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0"/>
            <p:cNvSpPr/>
            <p:nvPr/>
          </p:nvSpPr>
          <p:spPr>
            <a:xfrm>
              <a:off x="39418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0"/>
            <p:cNvSpPr/>
            <p:nvPr/>
          </p:nvSpPr>
          <p:spPr>
            <a:xfrm>
              <a:off x="40942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0"/>
            <p:cNvSpPr/>
            <p:nvPr/>
          </p:nvSpPr>
          <p:spPr>
            <a:xfrm>
              <a:off x="4037088" y="1325538"/>
              <a:ext cx="261900" cy="65400"/>
            </a:xfrm>
            <a:prstGeom prst="parallelogram">
              <a:avLst>
                <a:gd fmla="val 154151" name="adj"/>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0"/>
            <p:cNvSpPr/>
            <p:nvPr/>
          </p:nvSpPr>
          <p:spPr>
            <a:xfrm>
              <a:off x="4189488" y="1325538"/>
              <a:ext cx="261900" cy="65400"/>
            </a:xfrm>
            <a:prstGeom prst="parallelogram">
              <a:avLst>
                <a:gd fmla="val 154151" name="adj"/>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0"/>
            <p:cNvSpPr/>
            <p:nvPr/>
          </p:nvSpPr>
          <p:spPr>
            <a:xfrm>
              <a:off x="42466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0"/>
            <p:cNvSpPr/>
            <p:nvPr/>
          </p:nvSpPr>
          <p:spPr>
            <a:xfrm>
              <a:off x="43990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0"/>
            <p:cNvSpPr/>
            <p:nvPr/>
          </p:nvSpPr>
          <p:spPr>
            <a:xfrm>
              <a:off x="4341888" y="1325538"/>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0"/>
            <p:cNvSpPr/>
            <p:nvPr/>
          </p:nvSpPr>
          <p:spPr>
            <a:xfrm>
              <a:off x="4494288" y="1325538"/>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0"/>
            <p:cNvSpPr/>
            <p:nvPr/>
          </p:nvSpPr>
          <p:spPr>
            <a:xfrm>
              <a:off x="45514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0"/>
            <p:cNvSpPr/>
            <p:nvPr/>
          </p:nvSpPr>
          <p:spPr>
            <a:xfrm>
              <a:off x="4703838" y="13874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0"/>
            <p:cNvSpPr/>
            <p:nvPr/>
          </p:nvSpPr>
          <p:spPr>
            <a:xfrm>
              <a:off x="4646688" y="1325538"/>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0"/>
            <p:cNvSpPr/>
            <p:nvPr/>
          </p:nvSpPr>
          <p:spPr>
            <a:xfrm>
              <a:off x="4799088" y="1325538"/>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0"/>
            <p:cNvSpPr/>
            <p:nvPr/>
          </p:nvSpPr>
          <p:spPr>
            <a:xfrm>
              <a:off x="3222700" y="12588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0"/>
            <p:cNvSpPr/>
            <p:nvPr/>
          </p:nvSpPr>
          <p:spPr>
            <a:xfrm>
              <a:off x="3375100" y="12588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0"/>
            <p:cNvSpPr/>
            <p:nvPr/>
          </p:nvSpPr>
          <p:spPr>
            <a:xfrm>
              <a:off x="3317950" y="11969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0"/>
            <p:cNvSpPr/>
            <p:nvPr/>
          </p:nvSpPr>
          <p:spPr>
            <a:xfrm>
              <a:off x="3470350" y="11969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0"/>
            <p:cNvSpPr/>
            <p:nvPr/>
          </p:nvSpPr>
          <p:spPr>
            <a:xfrm>
              <a:off x="3527500" y="12588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0"/>
            <p:cNvSpPr/>
            <p:nvPr/>
          </p:nvSpPr>
          <p:spPr>
            <a:xfrm>
              <a:off x="3679900" y="12588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0"/>
            <p:cNvSpPr/>
            <p:nvPr/>
          </p:nvSpPr>
          <p:spPr>
            <a:xfrm>
              <a:off x="3622750" y="11969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0"/>
            <p:cNvSpPr/>
            <p:nvPr/>
          </p:nvSpPr>
          <p:spPr>
            <a:xfrm>
              <a:off x="3775150" y="11969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0"/>
            <p:cNvSpPr/>
            <p:nvPr/>
          </p:nvSpPr>
          <p:spPr>
            <a:xfrm>
              <a:off x="3832300" y="12588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0"/>
            <p:cNvSpPr/>
            <p:nvPr/>
          </p:nvSpPr>
          <p:spPr>
            <a:xfrm>
              <a:off x="3984700" y="12588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0"/>
            <p:cNvSpPr/>
            <p:nvPr/>
          </p:nvSpPr>
          <p:spPr>
            <a:xfrm>
              <a:off x="3927550" y="11969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0"/>
            <p:cNvSpPr/>
            <p:nvPr/>
          </p:nvSpPr>
          <p:spPr>
            <a:xfrm>
              <a:off x="4079950" y="11969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0"/>
            <p:cNvSpPr/>
            <p:nvPr/>
          </p:nvSpPr>
          <p:spPr>
            <a:xfrm>
              <a:off x="4137100" y="1258863"/>
              <a:ext cx="261900" cy="65400"/>
            </a:xfrm>
            <a:prstGeom prst="parallelogram">
              <a:avLst>
                <a:gd fmla="val 154151" name="adj"/>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0"/>
            <p:cNvSpPr/>
            <p:nvPr/>
          </p:nvSpPr>
          <p:spPr>
            <a:xfrm>
              <a:off x="4289500" y="12588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0"/>
            <p:cNvSpPr/>
            <p:nvPr/>
          </p:nvSpPr>
          <p:spPr>
            <a:xfrm>
              <a:off x="4232350" y="1196950"/>
              <a:ext cx="261900" cy="65400"/>
            </a:xfrm>
            <a:prstGeom prst="parallelogram">
              <a:avLst>
                <a:gd fmla="val 154151" name="adj"/>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0"/>
            <p:cNvSpPr/>
            <p:nvPr/>
          </p:nvSpPr>
          <p:spPr>
            <a:xfrm>
              <a:off x="4384750" y="11969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0"/>
            <p:cNvSpPr/>
            <p:nvPr/>
          </p:nvSpPr>
          <p:spPr>
            <a:xfrm>
              <a:off x="4441900" y="12588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0"/>
            <p:cNvSpPr/>
            <p:nvPr/>
          </p:nvSpPr>
          <p:spPr>
            <a:xfrm>
              <a:off x="4594300" y="12588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0"/>
            <p:cNvSpPr/>
            <p:nvPr/>
          </p:nvSpPr>
          <p:spPr>
            <a:xfrm>
              <a:off x="4537150" y="11969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0"/>
            <p:cNvSpPr/>
            <p:nvPr/>
          </p:nvSpPr>
          <p:spPr>
            <a:xfrm>
              <a:off x="4689550" y="11969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0"/>
            <p:cNvSpPr/>
            <p:nvPr/>
          </p:nvSpPr>
          <p:spPr>
            <a:xfrm>
              <a:off x="4746700" y="12588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0"/>
            <p:cNvSpPr/>
            <p:nvPr/>
          </p:nvSpPr>
          <p:spPr>
            <a:xfrm>
              <a:off x="4899100" y="12588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0"/>
            <p:cNvSpPr/>
            <p:nvPr/>
          </p:nvSpPr>
          <p:spPr>
            <a:xfrm>
              <a:off x="4841950" y="11969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0"/>
            <p:cNvSpPr/>
            <p:nvPr/>
          </p:nvSpPr>
          <p:spPr>
            <a:xfrm>
              <a:off x="4994350" y="1196950"/>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0"/>
            <p:cNvSpPr/>
            <p:nvPr/>
          </p:nvSpPr>
          <p:spPr>
            <a:xfrm>
              <a:off x="3417963" y="1130275"/>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0"/>
            <p:cNvSpPr/>
            <p:nvPr/>
          </p:nvSpPr>
          <p:spPr>
            <a:xfrm>
              <a:off x="3570363" y="1130275"/>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0"/>
            <p:cNvSpPr/>
            <p:nvPr/>
          </p:nvSpPr>
          <p:spPr>
            <a:xfrm>
              <a:off x="3513213" y="10683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0"/>
            <p:cNvSpPr/>
            <p:nvPr/>
          </p:nvSpPr>
          <p:spPr>
            <a:xfrm>
              <a:off x="3665613" y="10683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0"/>
            <p:cNvSpPr/>
            <p:nvPr/>
          </p:nvSpPr>
          <p:spPr>
            <a:xfrm>
              <a:off x="3722763" y="1130275"/>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0"/>
            <p:cNvSpPr/>
            <p:nvPr/>
          </p:nvSpPr>
          <p:spPr>
            <a:xfrm>
              <a:off x="3875163" y="1130275"/>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0"/>
            <p:cNvSpPr/>
            <p:nvPr/>
          </p:nvSpPr>
          <p:spPr>
            <a:xfrm>
              <a:off x="3818013" y="10683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0"/>
            <p:cNvSpPr/>
            <p:nvPr/>
          </p:nvSpPr>
          <p:spPr>
            <a:xfrm>
              <a:off x="3970413" y="10683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0"/>
            <p:cNvSpPr/>
            <p:nvPr/>
          </p:nvSpPr>
          <p:spPr>
            <a:xfrm>
              <a:off x="4027563" y="1130275"/>
              <a:ext cx="261900" cy="65400"/>
            </a:xfrm>
            <a:prstGeom prst="parallelogram">
              <a:avLst>
                <a:gd fmla="val 154151" name="adj"/>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0"/>
            <p:cNvSpPr/>
            <p:nvPr/>
          </p:nvSpPr>
          <p:spPr>
            <a:xfrm>
              <a:off x="4179963" y="1130275"/>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0"/>
            <p:cNvSpPr/>
            <p:nvPr/>
          </p:nvSpPr>
          <p:spPr>
            <a:xfrm>
              <a:off x="4122813" y="10683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0"/>
            <p:cNvSpPr/>
            <p:nvPr/>
          </p:nvSpPr>
          <p:spPr>
            <a:xfrm>
              <a:off x="4275213" y="1068363"/>
              <a:ext cx="261900" cy="65400"/>
            </a:xfrm>
            <a:prstGeom prst="parallelogram">
              <a:avLst>
                <a:gd fmla="val 154151" name="adj"/>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0"/>
            <p:cNvSpPr/>
            <p:nvPr/>
          </p:nvSpPr>
          <p:spPr>
            <a:xfrm>
              <a:off x="4332363" y="1130275"/>
              <a:ext cx="261900" cy="65400"/>
            </a:xfrm>
            <a:prstGeom prst="parallelogram">
              <a:avLst>
                <a:gd fmla="val 154151" name="adj"/>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0"/>
            <p:cNvSpPr/>
            <p:nvPr/>
          </p:nvSpPr>
          <p:spPr>
            <a:xfrm>
              <a:off x="4484763" y="1130275"/>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0"/>
            <p:cNvSpPr/>
            <p:nvPr/>
          </p:nvSpPr>
          <p:spPr>
            <a:xfrm>
              <a:off x="4427613" y="1068363"/>
              <a:ext cx="261900" cy="65400"/>
            </a:xfrm>
            <a:prstGeom prst="parallelogram">
              <a:avLst>
                <a:gd fmla="val 154151" name="adj"/>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0"/>
            <p:cNvSpPr/>
            <p:nvPr/>
          </p:nvSpPr>
          <p:spPr>
            <a:xfrm>
              <a:off x="4580013" y="10683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0"/>
            <p:cNvSpPr/>
            <p:nvPr/>
          </p:nvSpPr>
          <p:spPr>
            <a:xfrm>
              <a:off x="4637163" y="1130275"/>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0"/>
            <p:cNvSpPr/>
            <p:nvPr/>
          </p:nvSpPr>
          <p:spPr>
            <a:xfrm>
              <a:off x="4789563" y="1130275"/>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0"/>
            <p:cNvSpPr/>
            <p:nvPr/>
          </p:nvSpPr>
          <p:spPr>
            <a:xfrm>
              <a:off x="4732413" y="10683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0"/>
            <p:cNvSpPr/>
            <p:nvPr/>
          </p:nvSpPr>
          <p:spPr>
            <a:xfrm>
              <a:off x="4884813" y="10683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0"/>
            <p:cNvSpPr/>
            <p:nvPr/>
          </p:nvSpPr>
          <p:spPr>
            <a:xfrm>
              <a:off x="4941963" y="1130275"/>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0"/>
            <p:cNvSpPr/>
            <p:nvPr/>
          </p:nvSpPr>
          <p:spPr>
            <a:xfrm>
              <a:off x="5094363" y="1130275"/>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0"/>
            <p:cNvSpPr/>
            <p:nvPr/>
          </p:nvSpPr>
          <p:spPr>
            <a:xfrm>
              <a:off x="5037213" y="10683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0"/>
            <p:cNvSpPr/>
            <p:nvPr/>
          </p:nvSpPr>
          <p:spPr>
            <a:xfrm>
              <a:off x="5189613" y="1068363"/>
              <a:ext cx="261900" cy="65400"/>
            </a:xfrm>
            <a:prstGeom prst="parallelogram">
              <a:avLst>
                <a:gd fmla="val 154151"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1" name="Google Shape;2721;p60"/>
          <p:cNvSpPr txBox="1"/>
          <p:nvPr/>
        </p:nvSpPr>
        <p:spPr>
          <a:xfrm>
            <a:off x="4556300" y="4280450"/>
            <a:ext cx="47109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softmax readout layer</a:t>
            </a:r>
            <a:r>
              <a:rPr lang="en" sz="1800">
                <a:solidFill>
                  <a:srgbClr val="D84437"/>
                </a:solidFill>
                <a:latin typeface="Nothing You Could Do"/>
                <a:ea typeface="Nothing You Could Do"/>
                <a:cs typeface="Nothing You Could Do"/>
                <a:sym typeface="Nothing You Could Do"/>
              </a:rPr>
              <a:t>  </a:t>
            </a:r>
            <a:r>
              <a:rPr lang="en" sz="1800">
                <a:solidFill>
                  <a:srgbClr val="D84437"/>
                </a:solidFill>
                <a:latin typeface="Nothing You Could Do"/>
                <a:ea typeface="Nothing You Could Do"/>
                <a:cs typeface="Nothing You Could Do"/>
                <a:sym typeface="Nothing You Could Do"/>
              </a:rPr>
              <a:t>W5[200, 10]</a:t>
            </a:r>
            <a:endParaRPr sz="1800">
              <a:solidFill>
                <a:srgbClr val="D84437"/>
              </a:solidFill>
              <a:latin typeface="Nothing You Could Do"/>
              <a:ea typeface="Nothing You Could Do"/>
              <a:cs typeface="Nothing You Could Do"/>
              <a:sym typeface="Nothing You Could Do"/>
            </a:endParaRPr>
          </a:p>
        </p:txBody>
      </p:sp>
      <p:grpSp>
        <p:nvGrpSpPr>
          <p:cNvPr id="2722" name="Google Shape;2722;p60"/>
          <p:cNvGrpSpPr/>
          <p:nvPr/>
        </p:nvGrpSpPr>
        <p:grpSpPr>
          <a:xfrm>
            <a:off x="2147347" y="2359015"/>
            <a:ext cx="633735" cy="918813"/>
            <a:chOff x="4643504" y="1100150"/>
            <a:chExt cx="2020196" cy="2928953"/>
          </a:xfrm>
        </p:grpSpPr>
        <p:sp>
          <p:nvSpPr>
            <p:cNvPr id="2723" name="Google Shape;2723;p60"/>
            <p:cNvSpPr/>
            <p:nvPr/>
          </p:nvSpPr>
          <p:spPr>
            <a:xfrm>
              <a:off x="4643504" y="3881174"/>
              <a:ext cx="570000" cy="142500"/>
            </a:xfrm>
            <a:prstGeom prst="parallelogram">
              <a:avLst>
                <a:gd fmla="val 154151"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0"/>
            <p:cNvSpPr/>
            <p:nvPr/>
          </p:nvSpPr>
          <p:spPr>
            <a:xfrm>
              <a:off x="4908026" y="1101253"/>
              <a:ext cx="1754700" cy="458400"/>
            </a:xfrm>
            <a:prstGeom prst="parallelogram">
              <a:avLst>
                <a:gd fmla="val 154151"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5" name="Google Shape;2725;p60"/>
            <p:cNvCxnSpPr/>
            <p:nvPr/>
          </p:nvCxnSpPr>
          <p:spPr>
            <a:xfrm flipH="1">
              <a:off x="5205400" y="1101557"/>
              <a:ext cx="1458300" cy="2784600"/>
            </a:xfrm>
            <a:prstGeom prst="straightConnector1">
              <a:avLst/>
            </a:prstGeom>
            <a:noFill/>
            <a:ln cap="flat" cmpd="sng" w="9525">
              <a:solidFill>
                <a:srgbClr val="666666"/>
              </a:solidFill>
              <a:prstDash val="dot"/>
              <a:round/>
              <a:headEnd len="med" w="med" type="none"/>
              <a:tailEnd len="med" w="med" type="none"/>
            </a:ln>
          </p:spPr>
        </p:cxnSp>
        <p:cxnSp>
          <p:nvCxnSpPr>
            <p:cNvPr id="2726" name="Google Shape;2726;p60"/>
            <p:cNvCxnSpPr/>
            <p:nvPr/>
          </p:nvCxnSpPr>
          <p:spPr>
            <a:xfrm flipH="1">
              <a:off x="4861775" y="1100150"/>
              <a:ext cx="743700" cy="2781000"/>
            </a:xfrm>
            <a:prstGeom prst="straightConnector1">
              <a:avLst/>
            </a:prstGeom>
            <a:noFill/>
            <a:ln cap="flat" cmpd="sng" w="9525">
              <a:solidFill>
                <a:srgbClr val="666666"/>
              </a:solidFill>
              <a:prstDash val="dot"/>
              <a:round/>
              <a:headEnd len="med" w="med" type="none"/>
              <a:tailEnd len="med" w="med" type="none"/>
            </a:ln>
          </p:spPr>
        </p:cxnSp>
        <p:cxnSp>
          <p:nvCxnSpPr>
            <p:cNvPr id="2727" name="Google Shape;2727;p60"/>
            <p:cNvCxnSpPr/>
            <p:nvPr/>
          </p:nvCxnSpPr>
          <p:spPr>
            <a:xfrm flipH="1">
              <a:off x="4646481" y="1560103"/>
              <a:ext cx="264900" cy="2469000"/>
            </a:xfrm>
            <a:prstGeom prst="straightConnector1">
              <a:avLst/>
            </a:prstGeom>
            <a:noFill/>
            <a:ln cap="flat" cmpd="sng" w="9525">
              <a:solidFill>
                <a:srgbClr val="666666"/>
              </a:solidFill>
              <a:prstDash val="dot"/>
              <a:round/>
              <a:headEnd len="med" w="med" type="none"/>
              <a:tailEnd len="med" w="med" type="none"/>
            </a:ln>
          </p:spPr>
        </p:cxnSp>
        <p:cxnSp>
          <p:nvCxnSpPr>
            <p:cNvPr id="2728" name="Google Shape;2728;p60"/>
            <p:cNvCxnSpPr/>
            <p:nvPr/>
          </p:nvCxnSpPr>
          <p:spPr>
            <a:xfrm flipH="1">
              <a:off x="5010000" y="1566875"/>
              <a:ext cx="933600" cy="2452800"/>
            </a:xfrm>
            <a:prstGeom prst="straightConnector1">
              <a:avLst/>
            </a:prstGeom>
            <a:noFill/>
            <a:ln cap="flat" cmpd="sng" w="9525">
              <a:solidFill>
                <a:srgbClr val="666666"/>
              </a:solidFill>
              <a:prstDash val="dot"/>
              <a:round/>
              <a:headEnd len="med" w="med" type="none"/>
              <a:tailEnd len="med" w="med" type="none"/>
            </a:ln>
          </p:spPr>
        </p:cxnSp>
      </p:grpSp>
      <p:cxnSp>
        <p:nvCxnSpPr>
          <p:cNvPr id="2729" name="Google Shape;2729;p60"/>
          <p:cNvCxnSpPr/>
          <p:nvPr/>
        </p:nvCxnSpPr>
        <p:spPr>
          <a:xfrm>
            <a:off x="2095500" y="3805250"/>
            <a:ext cx="33300" cy="428700"/>
          </a:xfrm>
          <a:prstGeom prst="straightConnector1">
            <a:avLst/>
          </a:prstGeom>
          <a:noFill/>
          <a:ln cap="flat" cmpd="sng" w="9525">
            <a:solidFill>
              <a:schemeClr val="dk2"/>
            </a:solidFill>
            <a:prstDash val="dot"/>
            <a:round/>
            <a:headEnd len="med" w="med" type="none"/>
            <a:tailEnd len="med" w="med" type="none"/>
          </a:ln>
        </p:spPr>
      </p:cxnSp>
      <p:cxnSp>
        <p:nvCxnSpPr>
          <p:cNvPr id="2730" name="Google Shape;2730;p60"/>
          <p:cNvCxnSpPr/>
          <p:nvPr/>
        </p:nvCxnSpPr>
        <p:spPr>
          <a:xfrm flipH="1">
            <a:off x="2124200" y="3800475"/>
            <a:ext cx="99900" cy="438300"/>
          </a:xfrm>
          <a:prstGeom prst="straightConnector1">
            <a:avLst/>
          </a:prstGeom>
          <a:noFill/>
          <a:ln cap="flat" cmpd="sng" w="9525">
            <a:solidFill>
              <a:schemeClr val="dk2"/>
            </a:solidFill>
            <a:prstDash val="dot"/>
            <a:round/>
            <a:headEnd len="med" w="med" type="none"/>
            <a:tailEnd len="med" w="med" type="none"/>
          </a:ln>
        </p:spPr>
      </p:cxnSp>
      <p:cxnSp>
        <p:nvCxnSpPr>
          <p:cNvPr id="2731" name="Google Shape;2731;p60"/>
          <p:cNvCxnSpPr>
            <a:stCxn id="2629" idx="4"/>
          </p:cNvCxnSpPr>
          <p:nvPr/>
        </p:nvCxnSpPr>
        <p:spPr>
          <a:xfrm flipH="1">
            <a:off x="2138188" y="3301877"/>
            <a:ext cx="277500" cy="941700"/>
          </a:xfrm>
          <a:prstGeom prst="straightConnector1">
            <a:avLst/>
          </a:prstGeom>
          <a:noFill/>
          <a:ln cap="flat" cmpd="sng" w="9525">
            <a:solidFill>
              <a:schemeClr val="dk2"/>
            </a:solidFill>
            <a:prstDash val="dot"/>
            <a:round/>
            <a:headEnd len="med" w="med" type="none"/>
            <a:tailEnd len="med" w="med" type="none"/>
          </a:ln>
        </p:spPr>
      </p:cxnSp>
      <p:cxnSp>
        <p:nvCxnSpPr>
          <p:cNvPr id="2732" name="Google Shape;2732;p60"/>
          <p:cNvCxnSpPr/>
          <p:nvPr/>
        </p:nvCxnSpPr>
        <p:spPr>
          <a:xfrm flipH="1">
            <a:off x="2133650" y="3619500"/>
            <a:ext cx="71400" cy="624000"/>
          </a:xfrm>
          <a:prstGeom prst="straightConnector1">
            <a:avLst/>
          </a:prstGeom>
          <a:noFill/>
          <a:ln cap="flat" cmpd="sng" w="9525">
            <a:solidFill>
              <a:schemeClr val="dk2"/>
            </a:solidFill>
            <a:prstDash val="dot"/>
            <a:round/>
            <a:headEnd len="med" w="med" type="none"/>
            <a:tailEnd len="med" w="med" type="none"/>
          </a:ln>
        </p:spPr>
      </p:cxnSp>
      <p:cxnSp>
        <p:nvCxnSpPr>
          <p:cNvPr id="2733" name="Google Shape;2733;p60"/>
          <p:cNvCxnSpPr/>
          <p:nvPr/>
        </p:nvCxnSpPr>
        <p:spPr>
          <a:xfrm flipH="1">
            <a:off x="2133575" y="3548075"/>
            <a:ext cx="4800" cy="681000"/>
          </a:xfrm>
          <a:prstGeom prst="straightConnector1">
            <a:avLst/>
          </a:prstGeom>
          <a:noFill/>
          <a:ln cap="flat" cmpd="sng" w="9525">
            <a:solidFill>
              <a:schemeClr val="dk2"/>
            </a:solidFill>
            <a:prstDash val="dot"/>
            <a:round/>
            <a:headEnd len="med" w="med" type="none"/>
            <a:tailEnd len="med" w="med" type="none"/>
          </a:ln>
        </p:spPr>
      </p:cxnSp>
      <p:cxnSp>
        <p:nvCxnSpPr>
          <p:cNvPr id="2734" name="Google Shape;2734;p60"/>
          <p:cNvCxnSpPr/>
          <p:nvPr/>
        </p:nvCxnSpPr>
        <p:spPr>
          <a:xfrm flipH="1">
            <a:off x="2128625" y="3433775"/>
            <a:ext cx="371700" cy="804900"/>
          </a:xfrm>
          <a:prstGeom prst="straightConnector1">
            <a:avLst/>
          </a:prstGeom>
          <a:noFill/>
          <a:ln cap="flat" cmpd="sng" w="9525">
            <a:solidFill>
              <a:schemeClr val="dk2"/>
            </a:solidFill>
            <a:prstDash val="dot"/>
            <a:round/>
            <a:headEnd len="med" w="med" type="none"/>
            <a:tailEnd len="med" w="med" type="none"/>
          </a:ln>
        </p:spPr>
      </p:cxnSp>
      <p:cxnSp>
        <p:nvCxnSpPr>
          <p:cNvPr id="2735" name="Google Shape;2735;p60"/>
          <p:cNvCxnSpPr/>
          <p:nvPr/>
        </p:nvCxnSpPr>
        <p:spPr>
          <a:xfrm flipH="1">
            <a:off x="2133650" y="3752850"/>
            <a:ext cx="376200" cy="481200"/>
          </a:xfrm>
          <a:prstGeom prst="straightConnector1">
            <a:avLst/>
          </a:prstGeom>
          <a:noFill/>
          <a:ln cap="flat" cmpd="sng" w="9525">
            <a:solidFill>
              <a:schemeClr val="dk2"/>
            </a:solidFill>
            <a:prstDash val="dot"/>
            <a:round/>
            <a:headEnd len="med" w="med" type="none"/>
            <a:tailEnd len="med" w="med" type="none"/>
          </a:ln>
        </p:spPr>
      </p:cxnSp>
      <p:cxnSp>
        <p:nvCxnSpPr>
          <p:cNvPr id="2736" name="Google Shape;2736;p60"/>
          <p:cNvCxnSpPr/>
          <p:nvPr/>
        </p:nvCxnSpPr>
        <p:spPr>
          <a:xfrm flipH="1">
            <a:off x="2128650" y="3852875"/>
            <a:ext cx="405000" cy="385800"/>
          </a:xfrm>
          <a:prstGeom prst="straightConnector1">
            <a:avLst/>
          </a:prstGeom>
          <a:noFill/>
          <a:ln cap="flat" cmpd="sng" w="9525">
            <a:solidFill>
              <a:schemeClr val="dk2"/>
            </a:solidFill>
            <a:prstDash val="dot"/>
            <a:round/>
            <a:headEnd len="med" w="med" type="none"/>
            <a:tailEnd len="med" w="med" type="none"/>
          </a:ln>
        </p:spPr>
      </p:cxnSp>
      <p:cxnSp>
        <p:nvCxnSpPr>
          <p:cNvPr id="2737" name="Google Shape;2737;p60"/>
          <p:cNvCxnSpPr/>
          <p:nvPr/>
        </p:nvCxnSpPr>
        <p:spPr>
          <a:xfrm>
            <a:off x="2128850" y="4243400"/>
            <a:ext cx="0" cy="328500"/>
          </a:xfrm>
          <a:prstGeom prst="straightConnector1">
            <a:avLst/>
          </a:prstGeom>
          <a:noFill/>
          <a:ln cap="flat" cmpd="sng" w="9525">
            <a:solidFill>
              <a:schemeClr val="dk2"/>
            </a:solidFill>
            <a:prstDash val="dot"/>
            <a:round/>
            <a:headEnd len="med" w="med" type="none"/>
            <a:tailEnd len="med" w="med" type="none"/>
          </a:ln>
        </p:spPr>
      </p:cxnSp>
      <p:cxnSp>
        <p:nvCxnSpPr>
          <p:cNvPr id="2738" name="Google Shape;2738;p60"/>
          <p:cNvCxnSpPr/>
          <p:nvPr/>
        </p:nvCxnSpPr>
        <p:spPr>
          <a:xfrm flipH="1">
            <a:off x="2128725" y="4243400"/>
            <a:ext cx="128700" cy="328500"/>
          </a:xfrm>
          <a:prstGeom prst="straightConnector1">
            <a:avLst/>
          </a:prstGeom>
          <a:noFill/>
          <a:ln cap="flat" cmpd="sng" w="9525">
            <a:solidFill>
              <a:schemeClr val="dk2"/>
            </a:solidFill>
            <a:prstDash val="dot"/>
            <a:round/>
            <a:headEnd len="med" w="med" type="none"/>
            <a:tailEnd len="med" w="med" type="none"/>
          </a:ln>
        </p:spPr>
      </p:cxnSp>
      <p:cxnSp>
        <p:nvCxnSpPr>
          <p:cNvPr id="2739" name="Google Shape;2739;p60"/>
          <p:cNvCxnSpPr/>
          <p:nvPr/>
        </p:nvCxnSpPr>
        <p:spPr>
          <a:xfrm flipH="1">
            <a:off x="2128725" y="4243400"/>
            <a:ext cx="319200" cy="328500"/>
          </a:xfrm>
          <a:prstGeom prst="straightConnector1">
            <a:avLst/>
          </a:prstGeom>
          <a:noFill/>
          <a:ln cap="flat" cmpd="sng" w="9525">
            <a:solidFill>
              <a:schemeClr val="dk2"/>
            </a:solidFill>
            <a:prstDash val="dot"/>
            <a:round/>
            <a:headEnd len="med" w="med" type="none"/>
            <a:tailEnd len="med" w="med" type="none"/>
          </a:ln>
        </p:spPr>
      </p:cxnSp>
      <p:cxnSp>
        <p:nvCxnSpPr>
          <p:cNvPr id="2740" name="Google Shape;2740;p60"/>
          <p:cNvCxnSpPr/>
          <p:nvPr/>
        </p:nvCxnSpPr>
        <p:spPr>
          <a:xfrm flipH="1">
            <a:off x="2128650" y="4238625"/>
            <a:ext cx="519300" cy="333300"/>
          </a:xfrm>
          <a:prstGeom prst="straightConnector1">
            <a:avLst/>
          </a:prstGeom>
          <a:noFill/>
          <a:ln cap="flat" cmpd="sng" w="9525">
            <a:solidFill>
              <a:schemeClr val="dk2"/>
            </a:solidFill>
            <a:prstDash val="dot"/>
            <a:round/>
            <a:headEnd len="med" w="med" type="none"/>
            <a:tailEnd len="med" w="med" type="none"/>
          </a:ln>
        </p:spPr>
      </p:cxnSp>
      <p:cxnSp>
        <p:nvCxnSpPr>
          <p:cNvPr id="2741" name="Google Shape;2741;p60"/>
          <p:cNvCxnSpPr/>
          <p:nvPr/>
        </p:nvCxnSpPr>
        <p:spPr>
          <a:xfrm flipH="1">
            <a:off x="2128625" y="4230325"/>
            <a:ext cx="1361400" cy="341700"/>
          </a:xfrm>
          <a:prstGeom prst="straightConnector1">
            <a:avLst/>
          </a:prstGeom>
          <a:noFill/>
          <a:ln cap="flat" cmpd="sng" w="9525">
            <a:solidFill>
              <a:schemeClr val="dk2"/>
            </a:solidFill>
            <a:prstDash val="dot"/>
            <a:round/>
            <a:headEnd len="med" w="med" type="none"/>
            <a:tailEnd len="med" w="med" type="none"/>
          </a:ln>
        </p:spPr>
      </p:cxnSp>
      <p:grpSp>
        <p:nvGrpSpPr>
          <p:cNvPr id="2742" name="Google Shape;2742;p60"/>
          <p:cNvGrpSpPr/>
          <p:nvPr/>
        </p:nvGrpSpPr>
        <p:grpSpPr>
          <a:xfrm>
            <a:off x="3160437" y="1685570"/>
            <a:ext cx="635515" cy="785931"/>
            <a:chOff x="4803964" y="938373"/>
            <a:chExt cx="2487338" cy="3076052"/>
          </a:xfrm>
        </p:grpSpPr>
        <p:sp>
          <p:nvSpPr>
            <p:cNvPr id="2743" name="Google Shape;2743;p60"/>
            <p:cNvSpPr/>
            <p:nvPr/>
          </p:nvSpPr>
          <p:spPr>
            <a:xfrm>
              <a:off x="5106689" y="938373"/>
              <a:ext cx="2184300" cy="570000"/>
            </a:xfrm>
            <a:prstGeom prst="parallelogram">
              <a:avLst>
                <a:gd fmla="val 154151"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4" name="Google Shape;2744;p60"/>
            <p:cNvCxnSpPr/>
            <p:nvPr/>
          </p:nvCxnSpPr>
          <p:spPr>
            <a:xfrm flipH="1">
              <a:off x="5500602" y="938751"/>
              <a:ext cx="1790700" cy="2899800"/>
            </a:xfrm>
            <a:prstGeom prst="straightConnector1">
              <a:avLst/>
            </a:prstGeom>
            <a:noFill/>
            <a:ln cap="flat" cmpd="sng" w="9525">
              <a:solidFill>
                <a:srgbClr val="666666"/>
              </a:solidFill>
              <a:prstDash val="dot"/>
              <a:round/>
              <a:headEnd len="med" w="med" type="none"/>
              <a:tailEnd len="med" w="med" type="none"/>
            </a:ln>
          </p:spPr>
        </p:cxnSp>
        <p:cxnSp>
          <p:nvCxnSpPr>
            <p:cNvPr id="2745" name="Google Shape;2745;p60"/>
            <p:cNvCxnSpPr/>
            <p:nvPr/>
          </p:nvCxnSpPr>
          <p:spPr>
            <a:xfrm flipH="1">
              <a:off x="5084975" y="942975"/>
              <a:ext cx="901500" cy="2888700"/>
            </a:xfrm>
            <a:prstGeom prst="straightConnector1">
              <a:avLst/>
            </a:prstGeom>
            <a:noFill/>
            <a:ln cap="flat" cmpd="sng" w="9525">
              <a:solidFill>
                <a:srgbClr val="666666"/>
              </a:solidFill>
              <a:prstDash val="dot"/>
              <a:round/>
              <a:headEnd len="med" w="med" type="none"/>
              <a:tailEnd len="med" w="med" type="none"/>
            </a:ln>
          </p:spPr>
        </p:cxnSp>
        <p:cxnSp>
          <p:nvCxnSpPr>
            <p:cNvPr id="2746" name="Google Shape;2746;p60"/>
            <p:cNvCxnSpPr/>
            <p:nvPr/>
          </p:nvCxnSpPr>
          <p:spPr>
            <a:xfrm flipH="1">
              <a:off x="4803964" y="1509326"/>
              <a:ext cx="306900" cy="2505000"/>
            </a:xfrm>
            <a:prstGeom prst="straightConnector1">
              <a:avLst/>
            </a:prstGeom>
            <a:noFill/>
            <a:ln cap="flat" cmpd="sng" w="9525">
              <a:solidFill>
                <a:srgbClr val="666666"/>
              </a:solidFill>
              <a:prstDash val="dot"/>
              <a:round/>
              <a:headEnd len="med" w="med" type="none"/>
              <a:tailEnd len="med" w="med" type="none"/>
            </a:ln>
          </p:spPr>
        </p:cxnSp>
        <p:cxnSp>
          <p:nvCxnSpPr>
            <p:cNvPr id="2747" name="Google Shape;2747;p60"/>
            <p:cNvCxnSpPr/>
            <p:nvPr/>
          </p:nvCxnSpPr>
          <p:spPr>
            <a:xfrm flipH="1">
              <a:off x="5247900" y="1509725"/>
              <a:ext cx="1152900" cy="2504700"/>
            </a:xfrm>
            <a:prstGeom prst="straightConnector1">
              <a:avLst/>
            </a:prstGeom>
            <a:noFill/>
            <a:ln cap="flat" cmpd="sng" w="9525">
              <a:solidFill>
                <a:srgbClr val="666666"/>
              </a:solidFill>
              <a:prstDash val="dot"/>
              <a:round/>
              <a:headEnd len="med" w="med" type="none"/>
              <a:tailEnd len="med" w="med" type="none"/>
            </a:ln>
          </p:spPr>
        </p:cxnSp>
        <p:sp>
          <p:nvSpPr>
            <p:cNvPr id="2748" name="Google Shape;2748;p60"/>
            <p:cNvSpPr/>
            <p:nvPr/>
          </p:nvSpPr>
          <p:spPr>
            <a:xfrm>
              <a:off x="4804034" y="3836350"/>
              <a:ext cx="700500" cy="175200"/>
            </a:xfrm>
            <a:prstGeom prst="parallelogram">
              <a:avLst>
                <a:gd fmla="val 154151"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9" name="Google Shape;2749;p60"/>
          <p:cNvGrpSpPr/>
          <p:nvPr/>
        </p:nvGrpSpPr>
        <p:grpSpPr>
          <a:xfrm>
            <a:off x="2208731" y="1262148"/>
            <a:ext cx="495784" cy="553239"/>
            <a:chOff x="3708026" y="1685586"/>
            <a:chExt cx="843600" cy="941363"/>
          </a:xfrm>
        </p:grpSpPr>
        <p:sp>
          <p:nvSpPr>
            <p:cNvPr id="2750" name="Google Shape;2750;p60"/>
            <p:cNvSpPr/>
            <p:nvPr/>
          </p:nvSpPr>
          <p:spPr>
            <a:xfrm>
              <a:off x="3708026" y="1685586"/>
              <a:ext cx="843300" cy="219600"/>
            </a:xfrm>
            <a:prstGeom prst="parallelogram">
              <a:avLst>
                <a:gd fmla="val 154151"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1" name="Google Shape;2751;p60"/>
            <p:cNvCxnSpPr/>
            <p:nvPr/>
          </p:nvCxnSpPr>
          <p:spPr>
            <a:xfrm flipH="1">
              <a:off x="4131926" y="1688424"/>
              <a:ext cx="419700" cy="865800"/>
            </a:xfrm>
            <a:prstGeom prst="straightConnector1">
              <a:avLst/>
            </a:prstGeom>
            <a:noFill/>
            <a:ln cap="flat" cmpd="sng" w="9525">
              <a:solidFill>
                <a:srgbClr val="666666"/>
              </a:solidFill>
              <a:prstDash val="dot"/>
              <a:round/>
              <a:headEnd len="med" w="med" type="none"/>
              <a:tailEnd len="med" w="med" type="none"/>
            </a:ln>
          </p:spPr>
        </p:cxnSp>
        <p:cxnSp>
          <p:nvCxnSpPr>
            <p:cNvPr id="2752" name="Google Shape;2752;p60"/>
            <p:cNvCxnSpPr/>
            <p:nvPr/>
          </p:nvCxnSpPr>
          <p:spPr>
            <a:xfrm flipH="1">
              <a:off x="3957539" y="1686180"/>
              <a:ext cx="90300" cy="866700"/>
            </a:xfrm>
            <a:prstGeom prst="straightConnector1">
              <a:avLst/>
            </a:prstGeom>
            <a:noFill/>
            <a:ln cap="flat" cmpd="sng" w="9525">
              <a:solidFill>
                <a:srgbClr val="666666"/>
              </a:solidFill>
              <a:prstDash val="dot"/>
              <a:round/>
              <a:headEnd len="med" w="med" type="none"/>
              <a:tailEnd len="med" w="med" type="none"/>
            </a:ln>
          </p:spPr>
        </p:cxnSp>
        <p:cxnSp>
          <p:nvCxnSpPr>
            <p:cNvPr id="2753" name="Google Shape;2753;p60"/>
            <p:cNvCxnSpPr/>
            <p:nvPr/>
          </p:nvCxnSpPr>
          <p:spPr>
            <a:xfrm>
              <a:off x="3712730" y="1906910"/>
              <a:ext cx="126000" cy="719400"/>
            </a:xfrm>
            <a:prstGeom prst="straightConnector1">
              <a:avLst/>
            </a:prstGeom>
            <a:noFill/>
            <a:ln cap="flat" cmpd="sng" w="9525">
              <a:solidFill>
                <a:srgbClr val="666666"/>
              </a:solidFill>
              <a:prstDash val="dot"/>
              <a:round/>
              <a:headEnd len="med" w="med" type="none"/>
              <a:tailEnd len="med" w="med" type="none"/>
            </a:ln>
          </p:spPr>
        </p:cxnSp>
        <p:cxnSp>
          <p:nvCxnSpPr>
            <p:cNvPr id="2754" name="Google Shape;2754;p60"/>
            <p:cNvCxnSpPr/>
            <p:nvPr/>
          </p:nvCxnSpPr>
          <p:spPr>
            <a:xfrm flipH="1">
              <a:off x="4018323" y="1905676"/>
              <a:ext cx="192000" cy="721200"/>
            </a:xfrm>
            <a:prstGeom prst="straightConnector1">
              <a:avLst/>
            </a:prstGeom>
            <a:noFill/>
            <a:ln cap="flat" cmpd="sng" w="9525">
              <a:solidFill>
                <a:srgbClr val="666666"/>
              </a:solidFill>
              <a:prstDash val="dot"/>
              <a:round/>
              <a:headEnd len="med" w="med" type="none"/>
              <a:tailEnd len="med" w="med" type="none"/>
            </a:ln>
          </p:spPr>
        </p:cxnSp>
        <p:sp>
          <p:nvSpPr>
            <p:cNvPr id="2755" name="Google Shape;2755;p60"/>
            <p:cNvSpPr/>
            <p:nvPr/>
          </p:nvSpPr>
          <p:spPr>
            <a:xfrm>
              <a:off x="3841473" y="2554349"/>
              <a:ext cx="290100" cy="72600"/>
            </a:xfrm>
            <a:prstGeom prst="parallelogram">
              <a:avLst>
                <a:gd fmla="val 154151"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6" name="Google Shape;2756;p60"/>
          <p:cNvSpPr txBox="1"/>
          <p:nvPr/>
        </p:nvSpPr>
        <p:spPr>
          <a:xfrm>
            <a:off x="7858925" y="581175"/>
            <a:ext cx="1233000" cy="52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D84437"/>
                </a:solidFill>
                <a:latin typeface="Nothing You Could Do"/>
                <a:ea typeface="Nothing You Could Do"/>
                <a:cs typeface="Nothing You Could Do"/>
                <a:sym typeface="Nothing You Could Do"/>
              </a:rPr>
              <a:t>+ biases on all layers</a:t>
            </a:r>
            <a:endParaRPr>
              <a:solidFill>
                <a:srgbClr val="D84437"/>
              </a:solidFill>
              <a:latin typeface="Nothing You Could Do"/>
              <a:ea typeface="Nothing You Could Do"/>
              <a:cs typeface="Nothing You Could Do"/>
              <a:sym typeface="Nothing You Could Do"/>
            </a:endParaRPr>
          </a:p>
        </p:txBody>
      </p:sp>
      <p:sp>
        <p:nvSpPr>
          <p:cNvPr id="2757" name="Google Shape;2757;p60"/>
          <p:cNvSpPr txBox="1"/>
          <p:nvPr/>
        </p:nvSpPr>
        <p:spPr>
          <a:xfrm>
            <a:off x="2816054" y="3847810"/>
            <a:ext cx="1619400" cy="52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D84437"/>
                </a:solidFill>
                <a:latin typeface="Nothing You Could Do"/>
                <a:ea typeface="Nothing You Could Do"/>
                <a:cs typeface="Nothing You Could Do"/>
                <a:sym typeface="Nothing You Could Do"/>
              </a:rPr>
              <a:t>+DROPOUT p=0.75</a:t>
            </a:r>
            <a:endParaRPr b="1" sz="1800">
              <a:solidFill>
                <a:srgbClr val="D84437"/>
              </a:solidFill>
              <a:latin typeface="Nothing You Could Do"/>
              <a:ea typeface="Nothing You Could Do"/>
              <a:cs typeface="Nothing You Could Do"/>
              <a:sym typeface="Nothing You Could Do"/>
            </a:endParaRPr>
          </a:p>
        </p:txBody>
      </p:sp>
      <p:grpSp>
        <p:nvGrpSpPr>
          <p:cNvPr id="2758" name="Google Shape;2758;p60"/>
          <p:cNvGrpSpPr/>
          <p:nvPr/>
        </p:nvGrpSpPr>
        <p:grpSpPr>
          <a:xfrm>
            <a:off x="52200" y="53025"/>
            <a:ext cx="9039600" cy="588225"/>
            <a:chOff x="52200" y="43500"/>
            <a:chExt cx="9039600" cy="588225"/>
          </a:xfrm>
        </p:grpSpPr>
        <p:sp>
          <p:nvSpPr>
            <p:cNvPr id="2759" name="Google Shape;2759;p60"/>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2760" name="Google Shape;2760;p60"/>
            <p:cNvPicPr preferRelativeResize="0"/>
            <p:nvPr/>
          </p:nvPicPr>
          <p:blipFill rotWithShape="1">
            <a:blip r:embed="rId3">
              <a:alphaModFix/>
            </a:blip>
            <a:srcRect b="45417" l="0" r="0" t="0"/>
            <a:stretch/>
          </p:blipFill>
          <p:spPr>
            <a:xfrm>
              <a:off x="4562125" y="43500"/>
              <a:ext cx="4358600" cy="578699"/>
            </a:xfrm>
            <a:prstGeom prst="rect">
              <a:avLst/>
            </a:prstGeom>
            <a:noFill/>
            <a:ln>
              <a:noFill/>
            </a:ln>
          </p:spPr>
        </p:pic>
        <p:sp>
          <p:nvSpPr>
            <p:cNvPr id="2761" name="Google Shape;2761;p60"/>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Bigger convolutional network</a:t>
              </a:r>
              <a:endParaRPr sz="2700">
                <a:solidFill>
                  <a:schemeClr val="lt1"/>
                </a:solidFill>
                <a:latin typeface="Open Sans"/>
                <a:ea typeface="Open Sans"/>
                <a:cs typeface="Open Sans"/>
                <a:sym typeface="Open Sans"/>
              </a:endParaRPr>
            </a:p>
          </p:txBody>
        </p:sp>
      </p:grpSp>
      <p:sp>
        <p:nvSpPr>
          <p:cNvPr id="2762" name="Google Shape;2762;p60"/>
          <p:cNvSpPr txBox="1"/>
          <p:nvPr/>
        </p:nvSpPr>
        <p:spPr>
          <a:xfrm>
            <a:off x="5173175" y="61988"/>
            <a:ext cx="2548500" cy="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 + dropout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8"/>
                                        </p:tgtEl>
                                        <p:attrNameLst>
                                          <p:attrName>style.visibility</p:attrName>
                                        </p:attrNameLst>
                                      </p:cBhvr>
                                      <p:to>
                                        <p:strVal val="visible"/>
                                      </p:to>
                                    </p:set>
                                    <p:animEffect filter="fade" transition="in">
                                      <p:cBhvr>
                                        <p:cTn dur="300"/>
                                        <p:tgtEl>
                                          <p:spTgt spid="2608"/>
                                        </p:tgtEl>
                                      </p:cBhvr>
                                    </p:animEffect>
                                  </p:childTnLst>
                                </p:cTn>
                              </p:par>
                              <p:par>
                                <p:cTn fill="hold" nodeType="withEffect" presetClass="entr" presetID="10" presetSubtype="0">
                                  <p:stCondLst>
                                    <p:cond delay="0"/>
                                  </p:stCondLst>
                                  <p:childTnLst>
                                    <p:set>
                                      <p:cBhvr>
                                        <p:cTn dur="1" fill="hold">
                                          <p:stCondLst>
                                            <p:cond delay="0"/>
                                          </p:stCondLst>
                                        </p:cTn>
                                        <p:tgtEl>
                                          <p:spTgt spid="2607"/>
                                        </p:tgtEl>
                                        <p:attrNameLst>
                                          <p:attrName>style.visibility</p:attrName>
                                        </p:attrNameLst>
                                      </p:cBhvr>
                                      <p:to>
                                        <p:strVal val="visible"/>
                                      </p:to>
                                    </p:set>
                                    <p:animEffect filter="fade" transition="in">
                                      <p:cBhvr>
                                        <p:cTn dur="300"/>
                                        <p:tgtEl>
                                          <p:spTgt spid="2607"/>
                                        </p:tgtEl>
                                      </p:cBhvr>
                                    </p:animEffect>
                                  </p:childTnLst>
                                </p:cTn>
                              </p:par>
                              <p:par>
                                <p:cTn fill="hold" nodeType="withEffect" presetClass="entr" presetID="10" presetSubtype="0">
                                  <p:stCondLst>
                                    <p:cond delay="0"/>
                                  </p:stCondLst>
                                  <p:childTnLst>
                                    <p:set>
                                      <p:cBhvr>
                                        <p:cTn dur="1" fill="hold">
                                          <p:stCondLst>
                                            <p:cond delay="0"/>
                                          </p:stCondLst>
                                        </p:cTn>
                                        <p:tgtEl>
                                          <p:spTgt spid="2609"/>
                                        </p:tgtEl>
                                        <p:attrNameLst>
                                          <p:attrName>style.visibility</p:attrName>
                                        </p:attrNameLst>
                                      </p:cBhvr>
                                      <p:to>
                                        <p:strVal val="visible"/>
                                      </p:to>
                                    </p:set>
                                    <p:animEffect filter="fade" transition="in">
                                      <p:cBhvr>
                                        <p:cTn dur="300"/>
                                        <p:tgtEl>
                                          <p:spTgt spid="26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7"/>
                                        </p:tgtEl>
                                        <p:attrNameLst>
                                          <p:attrName>style.visibility</p:attrName>
                                        </p:attrNameLst>
                                      </p:cBhvr>
                                      <p:to>
                                        <p:strVal val="visible"/>
                                      </p:to>
                                    </p:set>
                                    <p:animEffect filter="fade" transition="in">
                                      <p:cBhvr>
                                        <p:cTn dur="300"/>
                                        <p:tgtEl>
                                          <p:spTgt spid="2757"/>
                                        </p:tgtEl>
                                      </p:cBhvr>
                                    </p:animEffect>
                                  </p:childTnLst>
                                </p:cTn>
                              </p:par>
                              <p:par>
                                <p:cTn fill="hold" nodeType="withEffect" presetClass="entr" presetID="10" presetSubtype="0">
                                  <p:stCondLst>
                                    <p:cond delay="0"/>
                                  </p:stCondLst>
                                  <p:childTnLst>
                                    <p:set>
                                      <p:cBhvr>
                                        <p:cTn dur="1" fill="hold">
                                          <p:stCondLst>
                                            <p:cond delay="0"/>
                                          </p:stCondLst>
                                        </p:cTn>
                                        <p:tgtEl>
                                          <p:spTgt spid="2762"/>
                                        </p:tgtEl>
                                        <p:attrNameLst>
                                          <p:attrName>style.visibility</p:attrName>
                                        </p:attrNameLst>
                                      </p:cBhvr>
                                      <p:to>
                                        <p:strVal val="visible"/>
                                      </p:to>
                                    </p:set>
                                    <p:animEffect filter="fade" transition="in">
                                      <p:cBhvr>
                                        <p:cTn dur="300"/>
                                        <p:tgtEl>
                                          <p:spTgt spid="27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66" name="Shape 2766"/>
        <p:cNvGrpSpPr/>
        <p:nvPr/>
      </p:nvGrpSpPr>
      <p:grpSpPr>
        <a:xfrm>
          <a:off x="0" y="0"/>
          <a:ext cx="0" cy="0"/>
          <a:chOff x="0" y="0"/>
          <a:chExt cx="0" cy="0"/>
        </a:xfrm>
      </p:grpSpPr>
      <p:sp>
        <p:nvSpPr>
          <p:cNvPr id="2767" name="Google Shape;2767;p61"/>
          <p:cNvSpPr txBox="1"/>
          <p:nvPr/>
        </p:nvSpPr>
        <p:spPr>
          <a:xfrm>
            <a:off x="0" y="0"/>
            <a:ext cx="1143000" cy="578700"/>
          </a:xfrm>
          <a:prstGeom prst="rect">
            <a:avLst/>
          </a:prstGeom>
          <a:solidFill>
            <a:srgbClr val="26A3FD"/>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Demo</a:t>
            </a:r>
            <a:endParaRPr sz="1800">
              <a:solidFill>
                <a:srgbClr val="FFFFFF"/>
              </a:solidFill>
              <a:latin typeface="Open Sans"/>
              <a:ea typeface="Open Sans"/>
              <a:cs typeface="Open Sans"/>
              <a:sym typeface="Open Sans"/>
            </a:endParaRPr>
          </a:p>
        </p:txBody>
      </p:sp>
      <p:pic>
        <p:nvPicPr>
          <p:cNvPr id="2768" name="Google Shape;2768;p61" title="mnistexperiement2port dropout">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2" name="Shape 2772"/>
        <p:cNvGrpSpPr/>
        <p:nvPr/>
      </p:nvGrpSpPr>
      <p:grpSpPr>
        <a:xfrm>
          <a:off x="0" y="0"/>
          <a:ext cx="0" cy="0"/>
          <a:chOff x="0" y="0"/>
          <a:chExt cx="0" cy="0"/>
        </a:xfrm>
      </p:grpSpPr>
      <p:pic>
        <p:nvPicPr>
          <p:cNvPr descr="mnistexperiement2port dropout.png" id="2773" name="Google Shape;2773;p6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774" name="Google Shape;2774;p62"/>
          <p:cNvSpPr txBox="1"/>
          <p:nvPr/>
        </p:nvSpPr>
        <p:spPr>
          <a:xfrm>
            <a:off x="7903678" y="2016875"/>
            <a:ext cx="1324500" cy="5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rgbClr val="D84437"/>
                </a:solidFill>
                <a:latin typeface="Nothing You Could Do"/>
                <a:ea typeface="Nothing You Could Do"/>
                <a:cs typeface="Nothing You Could Do"/>
                <a:sym typeface="Nothing You Could Do"/>
              </a:rPr>
              <a:t>99.3%</a:t>
            </a:r>
            <a:endParaRPr sz="5000">
              <a:solidFill>
                <a:srgbClr val="D84437"/>
              </a:solidFill>
              <a:latin typeface="Nothing You Could Do"/>
              <a:ea typeface="Nothing You Could Do"/>
              <a:cs typeface="Nothing You Could Do"/>
              <a:sym typeface="Nothing You Could Do"/>
            </a:endParaRPr>
          </a:p>
        </p:txBody>
      </p:sp>
      <p:sp>
        <p:nvSpPr>
          <p:cNvPr id="2775" name="Google Shape;2775;p62"/>
          <p:cNvSpPr/>
          <p:nvPr/>
        </p:nvSpPr>
        <p:spPr>
          <a:xfrm rot="3623905">
            <a:off x="8360294" y="2708979"/>
            <a:ext cx="64244" cy="342120"/>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9" name="Shape 2779"/>
        <p:cNvGrpSpPr/>
        <p:nvPr/>
      </p:nvGrpSpPr>
      <p:grpSpPr>
        <a:xfrm>
          <a:off x="0" y="0"/>
          <a:ext cx="0" cy="0"/>
          <a:chOff x="0" y="0"/>
          <a:chExt cx="0" cy="0"/>
        </a:xfrm>
      </p:grpSpPr>
      <p:pic>
        <p:nvPicPr>
          <p:cNvPr descr="mnistexperiement2port no dropout.png" id="2780" name="Google Shape;2780;p63"/>
          <p:cNvPicPr preferRelativeResize="0"/>
          <p:nvPr/>
        </p:nvPicPr>
        <p:blipFill>
          <a:blip r:embed="rId3">
            <a:alphaModFix/>
          </a:blip>
          <a:stretch>
            <a:fillRect/>
          </a:stretch>
        </p:blipFill>
        <p:spPr>
          <a:xfrm>
            <a:off x="485213" y="917918"/>
            <a:ext cx="7411574" cy="3307661"/>
          </a:xfrm>
          <a:prstGeom prst="rect">
            <a:avLst/>
          </a:prstGeom>
          <a:noFill/>
          <a:ln>
            <a:noFill/>
          </a:ln>
        </p:spPr>
      </p:pic>
      <p:pic>
        <p:nvPicPr>
          <p:cNvPr descr="mnistexperiement2port dropout.png" id="2781" name="Google Shape;2781;p63"/>
          <p:cNvPicPr preferRelativeResize="0"/>
          <p:nvPr/>
        </p:nvPicPr>
        <p:blipFill>
          <a:blip r:embed="rId4">
            <a:alphaModFix amt="85000"/>
          </a:blip>
          <a:stretch>
            <a:fillRect/>
          </a:stretch>
        </p:blipFill>
        <p:spPr>
          <a:xfrm>
            <a:off x="485213" y="917918"/>
            <a:ext cx="7411574" cy="3307650"/>
          </a:xfrm>
          <a:prstGeom prst="rect">
            <a:avLst/>
          </a:prstGeom>
          <a:noFill/>
          <a:ln>
            <a:noFill/>
          </a:ln>
        </p:spPr>
      </p:pic>
      <p:grpSp>
        <p:nvGrpSpPr>
          <p:cNvPr id="2782" name="Google Shape;2782;p63"/>
          <p:cNvGrpSpPr/>
          <p:nvPr/>
        </p:nvGrpSpPr>
        <p:grpSpPr>
          <a:xfrm>
            <a:off x="52200" y="53025"/>
            <a:ext cx="9039600" cy="588225"/>
            <a:chOff x="52200" y="43500"/>
            <a:chExt cx="9039600" cy="588225"/>
          </a:xfrm>
        </p:grpSpPr>
        <p:sp>
          <p:nvSpPr>
            <p:cNvPr id="2783" name="Google Shape;2783;p63"/>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2784" name="Google Shape;2784;p63"/>
            <p:cNvPicPr preferRelativeResize="0"/>
            <p:nvPr/>
          </p:nvPicPr>
          <p:blipFill rotWithShape="1">
            <a:blip r:embed="rId5">
              <a:alphaModFix/>
            </a:blip>
            <a:srcRect b="45417" l="0" r="0" t="0"/>
            <a:stretch/>
          </p:blipFill>
          <p:spPr>
            <a:xfrm>
              <a:off x="4562125" y="43500"/>
              <a:ext cx="4358600" cy="578699"/>
            </a:xfrm>
            <a:prstGeom prst="rect">
              <a:avLst/>
            </a:prstGeom>
            <a:noFill/>
            <a:ln>
              <a:noFill/>
            </a:ln>
          </p:spPr>
        </p:pic>
        <p:sp>
          <p:nvSpPr>
            <p:cNvPr id="2785" name="Google Shape;2785;p63"/>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YEAH !</a:t>
              </a:r>
              <a:endParaRPr sz="2700">
                <a:solidFill>
                  <a:schemeClr val="lt1"/>
                </a:solidFill>
                <a:latin typeface="Open Sans"/>
                <a:ea typeface="Open Sans"/>
                <a:cs typeface="Open Sans"/>
                <a:sym typeface="Open Sans"/>
              </a:endParaRPr>
            </a:p>
          </p:txBody>
        </p:sp>
      </p:grpSp>
      <p:grpSp>
        <p:nvGrpSpPr>
          <p:cNvPr id="2786" name="Google Shape;2786;p63"/>
          <p:cNvGrpSpPr/>
          <p:nvPr/>
        </p:nvGrpSpPr>
        <p:grpSpPr>
          <a:xfrm>
            <a:off x="4375334" y="1797619"/>
            <a:ext cx="4759141" cy="2951931"/>
            <a:chOff x="4375334" y="1797619"/>
            <a:chExt cx="4759141" cy="2951931"/>
          </a:xfrm>
        </p:grpSpPr>
        <p:sp>
          <p:nvSpPr>
            <p:cNvPr id="2787" name="Google Shape;2787;p63"/>
            <p:cNvSpPr txBox="1"/>
            <p:nvPr/>
          </p:nvSpPr>
          <p:spPr>
            <a:xfrm>
              <a:off x="7399875" y="4252150"/>
              <a:ext cx="17346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with dropout</a:t>
              </a:r>
              <a:endParaRPr sz="1800">
                <a:solidFill>
                  <a:srgbClr val="D84437"/>
                </a:solidFill>
                <a:latin typeface="Nothing You Could Do"/>
                <a:ea typeface="Nothing You Could Do"/>
                <a:cs typeface="Nothing You Could Do"/>
                <a:sym typeface="Nothing You Could Do"/>
              </a:endParaRPr>
            </a:p>
          </p:txBody>
        </p:sp>
        <p:grpSp>
          <p:nvGrpSpPr>
            <p:cNvPr id="2788" name="Google Shape;2788;p63"/>
            <p:cNvGrpSpPr/>
            <p:nvPr/>
          </p:nvGrpSpPr>
          <p:grpSpPr>
            <a:xfrm>
              <a:off x="4375334" y="1797619"/>
              <a:ext cx="3553511" cy="969972"/>
              <a:chOff x="4375334" y="1797619"/>
              <a:chExt cx="3553511" cy="969972"/>
            </a:xfrm>
          </p:grpSpPr>
          <p:grpSp>
            <p:nvGrpSpPr>
              <p:cNvPr id="2789" name="Google Shape;2789;p63"/>
              <p:cNvGrpSpPr/>
              <p:nvPr/>
            </p:nvGrpSpPr>
            <p:grpSpPr>
              <a:xfrm flipH="1" rot="5400000">
                <a:off x="4297442" y="2130739"/>
                <a:ext cx="298500" cy="142716"/>
                <a:chOff x="566505" y="546519"/>
                <a:chExt cx="402400" cy="100264"/>
              </a:xfrm>
            </p:grpSpPr>
            <p:sp>
              <p:nvSpPr>
                <p:cNvPr id="2790" name="Google Shape;2790;p63"/>
                <p:cNvSpPr/>
                <p:nvPr/>
              </p:nvSpPr>
              <p:spPr>
                <a:xfrm rot="-6136722">
                  <a:off x="739542" y="405416"/>
                  <a:ext cx="30303" cy="369986"/>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sp>
              <p:nvSpPr>
                <p:cNvPr id="2791" name="Google Shape;2791;p63"/>
                <p:cNvSpPr/>
                <p:nvPr/>
              </p:nvSpPr>
              <p:spPr>
                <a:xfrm rot="-7091579">
                  <a:off x="897274" y="565695"/>
                  <a:ext cx="68598" cy="36614"/>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2792" name="Google Shape;2792;p63"/>
                <p:cNvSpPr/>
                <p:nvPr/>
              </p:nvSpPr>
              <p:spPr>
                <a:xfrm rot="-9422684">
                  <a:off x="904193" y="594561"/>
                  <a:ext cx="62582" cy="40549"/>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grpSp>
            <p:nvGrpSpPr>
              <p:cNvPr id="2793" name="Google Shape;2793;p63"/>
              <p:cNvGrpSpPr/>
              <p:nvPr/>
            </p:nvGrpSpPr>
            <p:grpSpPr>
              <a:xfrm>
                <a:off x="7700036" y="1797619"/>
                <a:ext cx="228810" cy="969972"/>
                <a:chOff x="7768652" y="1757645"/>
                <a:chExt cx="228787" cy="1586736"/>
              </a:xfrm>
            </p:grpSpPr>
            <p:sp>
              <p:nvSpPr>
                <p:cNvPr id="2794" name="Google Shape;2794;p63"/>
                <p:cNvSpPr/>
                <p:nvPr/>
              </p:nvSpPr>
              <p:spPr>
                <a:xfrm rot="-643901">
                  <a:off x="7846775" y="1770277"/>
                  <a:ext cx="137239" cy="1467221"/>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grpSp>
              <p:nvGrpSpPr>
                <p:cNvPr id="2795" name="Google Shape;2795;p63"/>
                <p:cNvGrpSpPr/>
                <p:nvPr/>
              </p:nvGrpSpPr>
              <p:grpSpPr>
                <a:xfrm>
                  <a:off x="7768652" y="3235274"/>
                  <a:ext cx="178543" cy="109107"/>
                  <a:chOff x="8167028" y="1110363"/>
                  <a:chExt cx="178543" cy="109107"/>
                </a:xfrm>
              </p:grpSpPr>
              <p:sp>
                <p:nvSpPr>
                  <p:cNvPr id="2796" name="Google Shape;2796;p63"/>
                  <p:cNvSpPr/>
                  <p:nvPr/>
                </p:nvSpPr>
                <p:spPr>
                  <a:xfrm rot="-1501763">
                    <a:off x="8219418" y="1132470"/>
                    <a:ext cx="118814" cy="58169"/>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2797" name="Google Shape;2797;p63"/>
                  <p:cNvSpPr/>
                  <p:nvPr/>
                </p:nvSpPr>
                <p:spPr>
                  <a:xfrm rot="-3844043">
                    <a:off x="8174224" y="1131762"/>
                    <a:ext cx="99374" cy="71747"/>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1"/>
                                        </p:tgtEl>
                                        <p:attrNameLst>
                                          <p:attrName>style.visibility</p:attrName>
                                        </p:attrNameLst>
                                      </p:cBhvr>
                                      <p:to>
                                        <p:strVal val="visible"/>
                                      </p:to>
                                    </p:set>
                                    <p:animEffect filter="fade" transition="in">
                                      <p:cBhvr>
                                        <p:cTn dur="300"/>
                                        <p:tgtEl>
                                          <p:spTgt spid="2781"/>
                                        </p:tgtEl>
                                      </p:cBhvr>
                                    </p:animEffect>
                                  </p:childTnLst>
                                </p:cTn>
                              </p:par>
                              <p:par>
                                <p:cTn fill="hold" nodeType="withEffect" presetClass="entr" presetID="10" presetSubtype="0">
                                  <p:stCondLst>
                                    <p:cond delay="0"/>
                                  </p:stCondLst>
                                  <p:childTnLst>
                                    <p:set>
                                      <p:cBhvr>
                                        <p:cTn dur="1" fill="hold">
                                          <p:stCondLst>
                                            <p:cond delay="0"/>
                                          </p:stCondLst>
                                        </p:cTn>
                                        <p:tgtEl>
                                          <p:spTgt spid="2786"/>
                                        </p:tgtEl>
                                        <p:attrNameLst>
                                          <p:attrName>style.visibility</p:attrName>
                                        </p:attrNameLst>
                                      </p:cBhvr>
                                      <p:to>
                                        <p:strVal val="visible"/>
                                      </p:to>
                                    </p:set>
                                    <p:animEffect filter="fade" transition="in">
                                      <p:cBhvr>
                                        <p:cTn dur="300"/>
                                        <p:tgtEl>
                                          <p:spTgt spid="27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1" name="Shape 2801"/>
        <p:cNvGrpSpPr/>
        <p:nvPr/>
      </p:nvGrpSpPr>
      <p:grpSpPr>
        <a:xfrm>
          <a:off x="0" y="0"/>
          <a:ext cx="0" cy="0"/>
          <a:chOff x="0" y="0"/>
          <a:chExt cx="0" cy="0"/>
        </a:xfrm>
      </p:grpSpPr>
      <p:sp>
        <p:nvSpPr>
          <p:cNvPr id="2802" name="Google Shape;2802;p64"/>
          <p:cNvSpPr/>
          <p:nvPr/>
        </p:nvSpPr>
        <p:spPr>
          <a:xfrm>
            <a:off x="52200" y="2305450"/>
            <a:ext cx="1468500" cy="2766600"/>
          </a:xfrm>
          <a:prstGeom prst="rect">
            <a:avLst/>
          </a:prstGeom>
          <a:solidFill>
            <a:srgbClr val="82EE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lexpokusay gangster.png" id="2803" name="Google Shape;2803;p64"/>
          <p:cNvPicPr preferRelativeResize="0"/>
          <p:nvPr/>
        </p:nvPicPr>
        <p:blipFill rotWithShape="1">
          <a:blip r:embed="rId3">
            <a:alphaModFix/>
          </a:blip>
          <a:srcRect b="20085" l="16819" r="1051" t="-296"/>
          <a:stretch/>
        </p:blipFill>
        <p:spPr>
          <a:xfrm>
            <a:off x="6851075" y="62700"/>
            <a:ext cx="2226524" cy="2174576"/>
          </a:xfrm>
          <a:prstGeom prst="rect">
            <a:avLst/>
          </a:prstGeom>
          <a:noFill/>
          <a:ln>
            <a:noFill/>
          </a:ln>
        </p:spPr>
      </p:pic>
      <p:pic>
        <p:nvPicPr>
          <p:cNvPr descr="alexpokusay pilot.png" id="2804" name="Google Shape;2804;p64"/>
          <p:cNvPicPr preferRelativeResize="0"/>
          <p:nvPr/>
        </p:nvPicPr>
        <p:blipFill rotWithShape="1">
          <a:blip r:embed="rId4">
            <a:alphaModFix/>
          </a:blip>
          <a:srcRect b="3119" l="0" r="0" t="0"/>
          <a:stretch/>
        </p:blipFill>
        <p:spPr>
          <a:xfrm>
            <a:off x="7732242" y="3753949"/>
            <a:ext cx="1360541" cy="1317962"/>
          </a:xfrm>
          <a:prstGeom prst="rect">
            <a:avLst/>
          </a:prstGeom>
          <a:noFill/>
          <a:ln>
            <a:noFill/>
          </a:ln>
        </p:spPr>
      </p:pic>
      <p:pic>
        <p:nvPicPr>
          <p:cNvPr descr="alexpokusay chauffeur.png" id="2805" name="Google Shape;2805;p64"/>
          <p:cNvPicPr preferRelativeResize="0"/>
          <p:nvPr/>
        </p:nvPicPr>
        <p:blipFill>
          <a:blip r:embed="rId5">
            <a:alphaModFix/>
          </a:blip>
          <a:stretch>
            <a:fillRect/>
          </a:stretch>
        </p:blipFill>
        <p:spPr>
          <a:xfrm>
            <a:off x="6386212" y="3753950"/>
            <a:ext cx="1317962" cy="1317962"/>
          </a:xfrm>
          <a:prstGeom prst="rect">
            <a:avLst/>
          </a:prstGeom>
          <a:noFill/>
          <a:ln>
            <a:noFill/>
          </a:ln>
        </p:spPr>
      </p:pic>
      <p:pic>
        <p:nvPicPr>
          <p:cNvPr descr="alexpokusay zombie.png" id="2806" name="Google Shape;2806;p64"/>
          <p:cNvPicPr preferRelativeResize="0"/>
          <p:nvPr/>
        </p:nvPicPr>
        <p:blipFill rotWithShape="1">
          <a:blip r:embed="rId6">
            <a:alphaModFix/>
          </a:blip>
          <a:srcRect b="36570" l="0" r="0" t="11163"/>
          <a:stretch/>
        </p:blipFill>
        <p:spPr>
          <a:xfrm>
            <a:off x="6386211" y="2309140"/>
            <a:ext cx="2706572" cy="1414603"/>
          </a:xfrm>
          <a:prstGeom prst="rect">
            <a:avLst/>
          </a:prstGeom>
          <a:noFill/>
          <a:ln>
            <a:noFill/>
          </a:ln>
        </p:spPr>
      </p:pic>
      <p:pic>
        <p:nvPicPr>
          <p:cNvPr descr="alexpokysay OMG surprise no callout.png" id="2807" name="Google Shape;2807;p64"/>
          <p:cNvPicPr preferRelativeResize="0"/>
          <p:nvPr/>
        </p:nvPicPr>
        <p:blipFill rotWithShape="1">
          <a:blip r:embed="rId7">
            <a:alphaModFix/>
          </a:blip>
          <a:srcRect b="0" l="6004" r="13513" t="0"/>
          <a:stretch/>
        </p:blipFill>
        <p:spPr>
          <a:xfrm>
            <a:off x="4129413" y="2309145"/>
            <a:ext cx="2226533" cy="2766525"/>
          </a:xfrm>
          <a:prstGeom prst="rect">
            <a:avLst/>
          </a:prstGeom>
          <a:noFill/>
          <a:ln>
            <a:noFill/>
          </a:ln>
        </p:spPr>
      </p:pic>
      <p:sp>
        <p:nvSpPr>
          <p:cNvPr id="2808" name="Google Shape;2808;p64"/>
          <p:cNvSpPr/>
          <p:nvPr/>
        </p:nvSpPr>
        <p:spPr>
          <a:xfrm>
            <a:off x="7924697" y="2467135"/>
            <a:ext cx="1090500" cy="572100"/>
          </a:xfrm>
          <a:prstGeom prst="wedgeEllipseCallout">
            <a:avLst>
              <a:gd fmla="val -42414" name="adj1"/>
              <a:gd fmla="val 4531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4"/>
          <p:cNvSpPr txBox="1"/>
          <p:nvPr/>
        </p:nvSpPr>
        <p:spPr>
          <a:xfrm>
            <a:off x="7924782" y="2576030"/>
            <a:ext cx="1090500" cy="34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latin typeface="Architects Daughter"/>
                <a:ea typeface="Architects Daughter"/>
                <a:cs typeface="Architects Daughter"/>
                <a:sym typeface="Architects Daughter"/>
              </a:rPr>
              <a:t>Too many neurons</a:t>
            </a:r>
            <a:endParaRPr>
              <a:latin typeface="Architects Daughter"/>
              <a:ea typeface="Architects Daughter"/>
              <a:cs typeface="Architects Daughter"/>
              <a:sym typeface="Architects Daughter"/>
            </a:endParaRPr>
          </a:p>
        </p:txBody>
      </p:sp>
      <p:grpSp>
        <p:nvGrpSpPr>
          <p:cNvPr id="2810" name="Google Shape;2810;p64"/>
          <p:cNvGrpSpPr/>
          <p:nvPr/>
        </p:nvGrpSpPr>
        <p:grpSpPr>
          <a:xfrm>
            <a:off x="5637228" y="2362536"/>
            <a:ext cx="1401157" cy="805714"/>
            <a:chOff x="2801183" y="-274187"/>
            <a:chExt cx="2554525" cy="1803300"/>
          </a:xfrm>
        </p:grpSpPr>
        <p:sp>
          <p:nvSpPr>
            <p:cNvPr id="2811" name="Google Shape;2811;p64"/>
            <p:cNvSpPr/>
            <p:nvPr/>
          </p:nvSpPr>
          <p:spPr>
            <a:xfrm>
              <a:off x="2801208" y="-274187"/>
              <a:ext cx="2554500" cy="1803300"/>
            </a:xfrm>
            <a:prstGeom prst="wedgeEllipseCallout">
              <a:avLst>
                <a:gd fmla="val -42147" name="adj1"/>
                <a:gd fmla="val 56297"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4"/>
            <p:cNvSpPr txBox="1"/>
            <p:nvPr/>
          </p:nvSpPr>
          <p:spPr>
            <a:xfrm>
              <a:off x="2801183" y="-11737"/>
              <a:ext cx="2554500" cy="150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rchitects Daughter"/>
                  <a:ea typeface="Architects Daughter"/>
                  <a:cs typeface="Architects Daughter"/>
                  <a:sym typeface="Architects Daughter"/>
                </a:rPr>
                <a:t>Overfitting ?!?</a:t>
              </a:r>
              <a:endParaRPr sz="1800">
                <a:latin typeface="Architects Daughter"/>
                <a:ea typeface="Architects Daughter"/>
                <a:cs typeface="Architects Daughter"/>
                <a:sym typeface="Architects Daughter"/>
              </a:endParaRPr>
            </a:p>
          </p:txBody>
        </p:sp>
      </p:grpSp>
      <p:sp>
        <p:nvSpPr>
          <p:cNvPr id="2813" name="Google Shape;2813;p64"/>
          <p:cNvSpPr/>
          <p:nvPr/>
        </p:nvSpPr>
        <p:spPr>
          <a:xfrm>
            <a:off x="7139025" y="4188562"/>
            <a:ext cx="721500" cy="606600"/>
          </a:xfrm>
          <a:prstGeom prst="wedgeEllipseCallout">
            <a:avLst>
              <a:gd fmla="val -55052" name="adj1"/>
              <a:gd fmla="val -27485"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4"/>
          <p:cNvSpPr txBox="1"/>
          <p:nvPr/>
        </p:nvSpPr>
        <p:spPr>
          <a:xfrm>
            <a:off x="7139025" y="4293262"/>
            <a:ext cx="721500" cy="34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Architects Daughter"/>
                <a:ea typeface="Architects Daughter"/>
                <a:cs typeface="Architects Daughter"/>
                <a:sym typeface="Architects Daughter"/>
              </a:rPr>
              <a:t>Not enough DATA</a:t>
            </a:r>
            <a:endParaRPr sz="1100">
              <a:latin typeface="Architects Daughter"/>
              <a:ea typeface="Architects Daughter"/>
              <a:cs typeface="Architects Daughter"/>
              <a:sym typeface="Architects Daughter"/>
            </a:endParaRPr>
          </a:p>
        </p:txBody>
      </p:sp>
      <p:sp>
        <p:nvSpPr>
          <p:cNvPr id="2815" name="Google Shape;2815;p64"/>
          <p:cNvSpPr/>
          <p:nvPr/>
        </p:nvSpPr>
        <p:spPr>
          <a:xfrm>
            <a:off x="7669360" y="3730113"/>
            <a:ext cx="721500" cy="528300"/>
          </a:xfrm>
          <a:prstGeom prst="wedgeEllipseCallout">
            <a:avLst>
              <a:gd fmla="val 52552" name="adj1"/>
              <a:gd fmla="val 34115"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4"/>
          <p:cNvSpPr txBox="1"/>
          <p:nvPr/>
        </p:nvSpPr>
        <p:spPr>
          <a:xfrm>
            <a:off x="7594756" y="3789263"/>
            <a:ext cx="897300" cy="34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Architects Daughter"/>
                <a:ea typeface="Architects Daughter"/>
                <a:cs typeface="Architects Daughter"/>
                <a:sym typeface="Architects Daughter"/>
              </a:rPr>
              <a:t>BAD Network</a:t>
            </a:r>
            <a:endParaRPr sz="1100">
              <a:latin typeface="Architects Daughter"/>
              <a:ea typeface="Architects Daughter"/>
              <a:cs typeface="Architects Daughter"/>
              <a:sym typeface="Architects Daughter"/>
            </a:endParaRPr>
          </a:p>
        </p:txBody>
      </p:sp>
      <p:pic>
        <p:nvPicPr>
          <p:cNvPr descr="alexpokysay great idea no callout.png" id="2817" name="Google Shape;2817;p64"/>
          <p:cNvPicPr preferRelativeResize="0"/>
          <p:nvPr/>
        </p:nvPicPr>
        <p:blipFill rotWithShape="1">
          <a:blip r:embed="rId8">
            <a:alphaModFix/>
          </a:blip>
          <a:srcRect b="5877" l="10450" r="0" t="6664"/>
          <a:stretch/>
        </p:blipFill>
        <p:spPr>
          <a:xfrm>
            <a:off x="4567909" y="69500"/>
            <a:ext cx="2226525" cy="2174575"/>
          </a:xfrm>
          <a:prstGeom prst="rect">
            <a:avLst/>
          </a:prstGeom>
          <a:noFill/>
          <a:ln>
            <a:noFill/>
          </a:ln>
        </p:spPr>
      </p:pic>
      <p:pic>
        <p:nvPicPr>
          <p:cNvPr descr="alexpokusay loudspeaker.png" id="2818" name="Google Shape;2818;p64"/>
          <p:cNvPicPr preferRelativeResize="0"/>
          <p:nvPr/>
        </p:nvPicPr>
        <p:blipFill>
          <a:blip r:embed="rId9">
            <a:alphaModFix/>
          </a:blip>
          <a:stretch>
            <a:fillRect/>
          </a:stretch>
        </p:blipFill>
        <p:spPr>
          <a:xfrm rot="-4499971">
            <a:off x="202405" y="3575640"/>
            <a:ext cx="1452360" cy="1452400"/>
          </a:xfrm>
          <a:prstGeom prst="rect">
            <a:avLst/>
          </a:prstGeom>
          <a:noFill/>
          <a:ln>
            <a:noFill/>
          </a:ln>
        </p:spPr>
      </p:pic>
      <p:sp>
        <p:nvSpPr>
          <p:cNvPr id="2819" name="Google Shape;2819;p64"/>
          <p:cNvSpPr txBox="1"/>
          <p:nvPr/>
        </p:nvSpPr>
        <p:spPr>
          <a:xfrm rot="-5258976">
            <a:off x="-89313" y="2286689"/>
            <a:ext cx="1872675" cy="70259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Nothing You Could Do"/>
                <a:ea typeface="Nothing You Could Do"/>
                <a:cs typeface="Nothing You Could Do"/>
                <a:sym typeface="Nothing You Could Do"/>
              </a:rPr>
              <a:t>Go deep</a:t>
            </a:r>
            <a:endParaRPr sz="2400">
              <a:latin typeface="Nothing You Could Do"/>
              <a:ea typeface="Nothing You Could Do"/>
              <a:cs typeface="Nothing You Could Do"/>
              <a:sym typeface="Nothing You Could Do"/>
            </a:endParaRPr>
          </a:p>
        </p:txBody>
      </p:sp>
      <p:sp>
        <p:nvSpPr>
          <p:cNvPr id="2820" name="Google Shape;2820;p64"/>
          <p:cNvSpPr txBox="1"/>
          <p:nvPr/>
        </p:nvSpPr>
        <p:spPr>
          <a:xfrm rot="-950923">
            <a:off x="358841" y="2842623"/>
            <a:ext cx="317468" cy="114179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Nothing You Could Do"/>
                <a:ea typeface="Nothing You Could Do"/>
                <a:cs typeface="Nothing You Could Do"/>
                <a:sym typeface="Nothing You Could Do"/>
              </a:rPr>
              <a:t>|</a:t>
            </a:r>
            <a:endParaRPr sz="4800">
              <a:latin typeface="Nothing You Could Do"/>
              <a:ea typeface="Nothing You Could Do"/>
              <a:cs typeface="Nothing You Could Do"/>
              <a:sym typeface="Nothing You Could Do"/>
            </a:endParaRPr>
          </a:p>
        </p:txBody>
      </p:sp>
      <p:sp>
        <p:nvSpPr>
          <p:cNvPr id="2821" name="Google Shape;2821;p64"/>
          <p:cNvSpPr txBox="1"/>
          <p:nvPr/>
        </p:nvSpPr>
        <p:spPr>
          <a:xfrm rot="-10195946">
            <a:off x="895872" y="2700355"/>
            <a:ext cx="317489" cy="11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Nothing You Could Do"/>
                <a:ea typeface="Nothing You Could Do"/>
                <a:cs typeface="Nothing You Could Do"/>
                <a:sym typeface="Nothing You Could Do"/>
              </a:rPr>
              <a:t>|</a:t>
            </a:r>
            <a:endParaRPr sz="4800">
              <a:latin typeface="Nothing You Could Do"/>
              <a:ea typeface="Nothing You Could Do"/>
              <a:cs typeface="Nothing You Could Do"/>
              <a:sym typeface="Nothing You Could Do"/>
            </a:endParaRPr>
          </a:p>
        </p:txBody>
      </p:sp>
      <p:sp>
        <p:nvSpPr>
          <p:cNvPr id="2822" name="Google Shape;2822;p64"/>
          <p:cNvSpPr/>
          <p:nvPr/>
        </p:nvSpPr>
        <p:spPr>
          <a:xfrm rot="5400000">
            <a:off x="4209050" y="-1955725"/>
            <a:ext cx="52200" cy="846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lexpokusay masked bandit zoomed.png" id="2823" name="Google Shape;2823;p64"/>
          <p:cNvPicPr preferRelativeResize="0"/>
          <p:nvPr/>
        </p:nvPicPr>
        <p:blipFill rotWithShape="1">
          <a:blip r:embed="rId10">
            <a:alphaModFix/>
          </a:blip>
          <a:srcRect b="9475" l="12102" r="12494" t="5692"/>
          <a:stretch/>
        </p:blipFill>
        <p:spPr>
          <a:xfrm>
            <a:off x="1587100" y="2311775"/>
            <a:ext cx="2458875" cy="2766550"/>
          </a:xfrm>
          <a:prstGeom prst="rect">
            <a:avLst/>
          </a:prstGeom>
          <a:noFill/>
          <a:ln>
            <a:noFill/>
          </a:ln>
        </p:spPr>
      </p:pic>
      <p:sp>
        <p:nvSpPr>
          <p:cNvPr id="2824" name="Google Shape;2824;p64"/>
          <p:cNvSpPr/>
          <p:nvPr/>
        </p:nvSpPr>
        <p:spPr>
          <a:xfrm>
            <a:off x="1520578" y="0"/>
            <a:ext cx="69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lexpokysay witch.png" id="2825" name="Google Shape;2825;p64"/>
          <p:cNvPicPr preferRelativeResize="0"/>
          <p:nvPr/>
        </p:nvPicPr>
        <p:blipFill rotWithShape="1">
          <a:blip r:embed="rId11">
            <a:alphaModFix/>
          </a:blip>
          <a:srcRect b="11004" l="10426" r="0" t="1864"/>
          <a:stretch/>
        </p:blipFill>
        <p:spPr>
          <a:xfrm>
            <a:off x="2280342" y="69500"/>
            <a:ext cx="2226525" cy="2165951"/>
          </a:xfrm>
          <a:prstGeom prst="rect">
            <a:avLst/>
          </a:prstGeom>
          <a:noFill/>
          <a:ln>
            <a:noFill/>
          </a:ln>
        </p:spPr>
      </p:pic>
      <p:sp>
        <p:nvSpPr>
          <p:cNvPr id="2826" name="Google Shape;2826;p64"/>
          <p:cNvSpPr/>
          <p:nvPr/>
        </p:nvSpPr>
        <p:spPr>
          <a:xfrm>
            <a:off x="3286198" y="2037524"/>
            <a:ext cx="1271400" cy="1064100"/>
          </a:xfrm>
          <a:prstGeom prst="wedgeEllipseCallout">
            <a:avLst>
              <a:gd fmla="val -52928" name="adj1"/>
              <a:gd fmla="val 64627"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600">
              <a:latin typeface="Nothing You Could Do"/>
              <a:ea typeface="Nothing You Could Do"/>
              <a:cs typeface="Nothing You Could Do"/>
              <a:sym typeface="Nothing You Could Do"/>
            </a:endParaRPr>
          </a:p>
        </p:txBody>
      </p:sp>
      <p:sp>
        <p:nvSpPr>
          <p:cNvPr id="2827" name="Google Shape;2827;p64"/>
          <p:cNvSpPr txBox="1"/>
          <p:nvPr/>
        </p:nvSpPr>
        <p:spPr>
          <a:xfrm>
            <a:off x="3286200" y="2037575"/>
            <a:ext cx="1271400" cy="106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Architects Daughter"/>
                <a:ea typeface="Architects Daughter"/>
                <a:cs typeface="Architects Daughter"/>
                <a:sym typeface="Architects Daughter"/>
              </a:rPr>
              <a:t>ALL</a:t>
            </a:r>
            <a:br>
              <a:rPr lang="en" sz="1800">
                <a:solidFill>
                  <a:schemeClr val="dk1"/>
                </a:solidFill>
                <a:latin typeface="Architects Daughter"/>
                <a:ea typeface="Architects Daughter"/>
                <a:cs typeface="Architects Daughter"/>
                <a:sym typeface="Architects Daughter"/>
              </a:rPr>
            </a:br>
            <a:r>
              <a:rPr lang="en" sz="1800">
                <a:solidFill>
                  <a:schemeClr val="dk1"/>
                </a:solidFill>
                <a:latin typeface="Architects Daughter"/>
                <a:ea typeface="Architects Daughter"/>
                <a:cs typeface="Architects Daughter"/>
                <a:sym typeface="Architects Daughter"/>
              </a:rPr>
              <a:t>Convolu-</a:t>
            </a:r>
            <a:br>
              <a:rPr lang="en" sz="1800">
                <a:solidFill>
                  <a:schemeClr val="dk1"/>
                </a:solidFill>
                <a:latin typeface="Architects Daughter"/>
                <a:ea typeface="Architects Daughter"/>
                <a:cs typeface="Architects Daughter"/>
                <a:sym typeface="Architects Daughter"/>
              </a:rPr>
            </a:br>
            <a:r>
              <a:rPr lang="en" sz="1800">
                <a:solidFill>
                  <a:schemeClr val="dk1"/>
                </a:solidFill>
                <a:latin typeface="Architects Daughter"/>
                <a:ea typeface="Architects Daughter"/>
                <a:cs typeface="Architects Daughter"/>
                <a:sym typeface="Architects Daughter"/>
              </a:rPr>
              <a:t>tional</a:t>
            </a:r>
            <a:endParaRPr sz="1800">
              <a:latin typeface="Architects Daughter"/>
              <a:ea typeface="Architects Daughter"/>
              <a:cs typeface="Architects Daughter"/>
              <a:sym typeface="Architects Daughter"/>
            </a:endParaRPr>
          </a:p>
        </p:txBody>
      </p:sp>
      <p:grpSp>
        <p:nvGrpSpPr>
          <p:cNvPr id="2828" name="Google Shape;2828;p64"/>
          <p:cNvGrpSpPr/>
          <p:nvPr/>
        </p:nvGrpSpPr>
        <p:grpSpPr>
          <a:xfrm>
            <a:off x="4258894" y="209625"/>
            <a:ext cx="1144800" cy="664800"/>
            <a:chOff x="3776765" y="1047825"/>
            <a:chExt cx="1144800" cy="664800"/>
          </a:xfrm>
        </p:grpSpPr>
        <p:sp>
          <p:nvSpPr>
            <p:cNvPr id="2829" name="Google Shape;2829;p64"/>
            <p:cNvSpPr/>
            <p:nvPr/>
          </p:nvSpPr>
          <p:spPr>
            <a:xfrm flipH="1">
              <a:off x="3830700" y="1047825"/>
              <a:ext cx="1007100" cy="664800"/>
            </a:xfrm>
            <a:prstGeom prst="wedgeEllipseCallout">
              <a:avLst>
                <a:gd fmla="val -45963" name="adj1"/>
                <a:gd fmla="val 55957"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4"/>
            <p:cNvSpPr txBox="1"/>
            <p:nvPr/>
          </p:nvSpPr>
          <p:spPr>
            <a:xfrm>
              <a:off x="3776765" y="1136986"/>
              <a:ext cx="1144800" cy="51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rchitects Daughter"/>
                  <a:ea typeface="Architects Daughter"/>
                  <a:cs typeface="Architects Daughter"/>
                  <a:sym typeface="Architects Daughter"/>
                </a:rPr>
                <a:t>Relu !</a:t>
              </a:r>
              <a:endParaRPr sz="1800">
                <a:solidFill>
                  <a:schemeClr val="dk1"/>
                </a:solidFill>
                <a:latin typeface="Architects Daughter"/>
                <a:ea typeface="Architects Daughter"/>
                <a:cs typeface="Architects Daughter"/>
                <a:sym typeface="Architects Daughter"/>
              </a:endParaRPr>
            </a:p>
          </p:txBody>
        </p:sp>
      </p:grpSp>
      <p:grpSp>
        <p:nvGrpSpPr>
          <p:cNvPr id="2831" name="Google Shape;2831;p64"/>
          <p:cNvGrpSpPr/>
          <p:nvPr/>
        </p:nvGrpSpPr>
        <p:grpSpPr>
          <a:xfrm>
            <a:off x="6544322" y="863388"/>
            <a:ext cx="1154225" cy="664800"/>
            <a:chOff x="6391922" y="863388"/>
            <a:chExt cx="1154225" cy="664800"/>
          </a:xfrm>
        </p:grpSpPr>
        <p:sp>
          <p:nvSpPr>
            <p:cNvPr id="2832" name="Google Shape;2832;p64"/>
            <p:cNvSpPr/>
            <p:nvPr/>
          </p:nvSpPr>
          <p:spPr>
            <a:xfrm flipH="1">
              <a:off x="6391922" y="863388"/>
              <a:ext cx="1144800" cy="664800"/>
            </a:xfrm>
            <a:prstGeom prst="wedgeEllipseCallout">
              <a:avLst>
                <a:gd fmla="val -49264" name="adj1"/>
                <a:gd fmla="val -5113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4"/>
            <p:cNvSpPr txBox="1"/>
            <p:nvPr/>
          </p:nvSpPr>
          <p:spPr>
            <a:xfrm>
              <a:off x="6401347" y="918638"/>
              <a:ext cx="1144800" cy="50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rchitects Daughter"/>
                  <a:ea typeface="Architects Daughter"/>
                  <a:cs typeface="Architects Daughter"/>
                  <a:sym typeface="Architects Daughter"/>
                </a:rPr>
                <a:t>Dropout</a:t>
              </a:r>
              <a:endParaRPr sz="1800">
                <a:latin typeface="Architects Daughter"/>
                <a:ea typeface="Architects Daughter"/>
                <a:cs typeface="Architects Daughter"/>
                <a:sym typeface="Architects Daughter"/>
              </a:endParaRPr>
            </a:p>
          </p:txBody>
        </p:sp>
      </p:grpSp>
      <p:sp>
        <p:nvSpPr>
          <p:cNvPr id="2834" name="Google Shape;2834;p64"/>
          <p:cNvSpPr/>
          <p:nvPr/>
        </p:nvSpPr>
        <p:spPr>
          <a:xfrm rot="5400000">
            <a:off x="3077303" y="2534650"/>
            <a:ext cx="69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4"/>
          <p:cNvSpPr/>
          <p:nvPr/>
        </p:nvSpPr>
        <p:spPr>
          <a:xfrm>
            <a:off x="9077603" y="-2175"/>
            <a:ext cx="69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lexpokusay policeman.png" id="2836" name="Google Shape;2836;p64"/>
          <p:cNvPicPr preferRelativeResize="0"/>
          <p:nvPr/>
        </p:nvPicPr>
        <p:blipFill rotWithShape="1">
          <a:blip r:embed="rId12">
            <a:alphaModFix/>
          </a:blip>
          <a:srcRect b="0" l="0" r="0" t="0"/>
          <a:stretch/>
        </p:blipFill>
        <p:spPr>
          <a:xfrm>
            <a:off x="67205" y="67013"/>
            <a:ext cx="2166048" cy="2165951"/>
          </a:xfrm>
          <a:prstGeom prst="rect">
            <a:avLst/>
          </a:prstGeom>
          <a:noFill/>
          <a:ln>
            <a:noFill/>
          </a:ln>
        </p:spPr>
      </p:pic>
      <p:pic>
        <p:nvPicPr>
          <p:cNvPr descr="POLE.png" id="2837" name="Google Shape;2837;p64"/>
          <p:cNvPicPr preferRelativeResize="0"/>
          <p:nvPr/>
        </p:nvPicPr>
        <p:blipFill rotWithShape="1">
          <a:blip r:embed="rId13">
            <a:alphaModFix/>
          </a:blip>
          <a:srcRect b="428" l="0" r="0" t="0"/>
          <a:stretch/>
        </p:blipFill>
        <p:spPr>
          <a:xfrm>
            <a:off x="290847" y="1568163"/>
            <a:ext cx="169270" cy="664800"/>
          </a:xfrm>
          <a:prstGeom prst="rect">
            <a:avLst/>
          </a:prstGeom>
          <a:noFill/>
          <a:ln>
            <a:noFill/>
          </a:ln>
        </p:spPr>
      </p:pic>
      <p:pic>
        <p:nvPicPr>
          <p:cNvPr descr="POLE.png" id="2838" name="Google Shape;2838;p64"/>
          <p:cNvPicPr preferRelativeResize="0"/>
          <p:nvPr/>
        </p:nvPicPr>
        <p:blipFill rotWithShape="1">
          <a:blip r:embed="rId14">
            <a:alphaModFix/>
          </a:blip>
          <a:srcRect b="428" l="0" r="0" t="0"/>
          <a:stretch/>
        </p:blipFill>
        <p:spPr>
          <a:xfrm>
            <a:off x="294259" y="1016250"/>
            <a:ext cx="169270" cy="664800"/>
          </a:xfrm>
          <a:prstGeom prst="rect">
            <a:avLst/>
          </a:prstGeom>
          <a:noFill/>
          <a:ln>
            <a:noFill/>
          </a:ln>
        </p:spPr>
      </p:pic>
      <p:grpSp>
        <p:nvGrpSpPr>
          <p:cNvPr id="2839" name="Google Shape;2839;p64"/>
          <p:cNvGrpSpPr/>
          <p:nvPr/>
        </p:nvGrpSpPr>
        <p:grpSpPr>
          <a:xfrm>
            <a:off x="1604950" y="149550"/>
            <a:ext cx="1522200" cy="849900"/>
            <a:chOff x="1071550" y="225750"/>
            <a:chExt cx="1522200" cy="849900"/>
          </a:xfrm>
        </p:grpSpPr>
        <p:sp>
          <p:nvSpPr>
            <p:cNvPr id="2840" name="Google Shape;2840;p64"/>
            <p:cNvSpPr/>
            <p:nvPr/>
          </p:nvSpPr>
          <p:spPr>
            <a:xfrm flipH="1" rot="-5400000">
              <a:off x="1410100" y="-108000"/>
              <a:ext cx="849900" cy="1517400"/>
            </a:xfrm>
            <a:prstGeom prst="wedgeEllipseCallout">
              <a:avLst>
                <a:gd fmla="val 18146" name="adj1"/>
                <a:gd fmla="val -54959"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4"/>
            <p:cNvSpPr txBox="1"/>
            <p:nvPr/>
          </p:nvSpPr>
          <p:spPr>
            <a:xfrm>
              <a:off x="1071550" y="235025"/>
              <a:ext cx="1517400" cy="8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Architects Daughter"/>
                  <a:ea typeface="Architects Daughter"/>
                  <a:cs typeface="Architects Daughter"/>
                  <a:sym typeface="Architects Daughter"/>
                </a:rPr>
                <a:t>Learning rate decay</a:t>
              </a:r>
              <a:endParaRPr sz="1800">
                <a:solidFill>
                  <a:schemeClr val="dk1"/>
                </a:solidFill>
                <a:latin typeface="Architects Daughter"/>
                <a:ea typeface="Architects Daughter"/>
                <a:cs typeface="Architects Daughter"/>
                <a:sym typeface="Architects Daughter"/>
              </a:endParaRPr>
            </a:p>
          </p:txBody>
        </p:sp>
      </p:grpSp>
      <p:grpSp>
        <p:nvGrpSpPr>
          <p:cNvPr id="2842" name="Google Shape;2842;p64"/>
          <p:cNvGrpSpPr/>
          <p:nvPr/>
        </p:nvGrpSpPr>
        <p:grpSpPr>
          <a:xfrm>
            <a:off x="1071555" y="1673550"/>
            <a:ext cx="1902600" cy="1080300"/>
            <a:chOff x="309555" y="149550"/>
            <a:chExt cx="1902600" cy="1080300"/>
          </a:xfrm>
        </p:grpSpPr>
        <p:sp>
          <p:nvSpPr>
            <p:cNvPr id="2843" name="Google Shape;2843;p64"/>
            <p:cNvSpPr/>
            <p:nvPr/>
          </p:nvSpPr>
          <p:spPr>
            <a:xfrm flipH="1" rot="-5400000">
              <a:off x="720700" y="-180600"/>
              <a:ext cx="1080300" cy="1740600"/>
            </a:xfrm>
            <a:prstGeom prst="wedgeEllipseCallout">
              <a:avLst>
                <a:gd fmla="val -35101" name="adj1"/>
                <a:gd fmla="val 52107"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4"/>
            <p:cNvSpPr txBox="1"/>
            <p:nvPr/>
          </p:nvSpPr>
          <p:spPr>
            <a:xfrm>
              <a:off x="309555" y="158826"/>
              <a:ext cx="1902600" cy="8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Architects Daughter"/>
                  <a:ea typeface="Architects Daughter"/>
                  <a:cs typeface="Architects Daughter"/>
                  <a:sym typeface="Architects Daughter"/>
                </a:rPr>
                <a:t>Softmax</a:t>
              </a:r>
              <a:endParaRPr sz="1800">
                <a:solidFill>
                  <a:schemeClr val="dk1"/>
                </a:solidFill>
                <a:latin typeface="Architects Daughter"/>
                <a:ea typeface="Architects Daughter"/>
                <a:cs typeface="Architects Daughter"/>
                <a:sym typeface="Architects Daughter"/>
              </a:endParaRPr>
            </a:p>
            <a:p>
              <a:pPr indent="0" lvl="0" marL="0" rtl="0" algn="ctr">
                <a:spcBef>
                  <a:spcPts val="0"/>
                </a:spcBef>
                <a:spcAft>
                  <a:spcPts val="0"/>
                </a:spcAft>
                <a:buNone/>
              </a:pPr>
              <a:r>
                <a:rPr lang="en" sz="1800">
                  <a:solidFill>
                    <a:schemeClr val="dk1"/>
                  </a:solidFill>
                  <a:latin typeface="Architects Daughter"/>
                  <a:ea typeface="Architects Daughter"/>
                  <a:cs typeface="Architects Daughter"/>
                  <a:sym typeface="Architects Daughter"/>
                </a:rPr>
                <a:t>Cross-entropy</a:t>
              </a:r>
              <a:endParaRPr sz="1800">
                <a:solidFill>
                  <a:schemeClr val="dk1"/>
                </a:solidFill>
                <a:latin typeface="Architects Daughter"/>
                <a:ea typeface="Architects Daughter"/>
                <a:cs typeface="Architects Daughter"/>
                <a:sym typeface="Architects Daughter"/>
              </a:endParaRPr>
            </a:p>
            <a:p>
              <a:pPr indent="0" lvl="0" marL="0" rtl="0" algn="ctr">
                <a:spcBef>
                  <a:spcPts val="0"/>
                </a:spcBef>
                <a:spcAft>
                  <a:spcPts val="0"/>
                </a:spcAft>
                <a:buClr>
                  <a:schemeClr val="dk1"/>
                </a:buClr>
                <a:buSzPts val="1100"/>
                <a:buFont typeface="Arial"/>
                <a:buNone/>
              </a:pPr>
              <a:r>
                <a:rPr lang="en" sz="1800">
                  <a:solidFill>
                    <a:schemeClr val="dk1"/>
                  </a:solidFill>
                  <a:latin typeface="Architects Daughter"/>
                  <a:ea typeface="Architects Daughter"/>
                  <a:cs typeface="Architects Daughter"/>
                  <a:sym typeface="Architects Daughter"/>
                </a:rPr>
                <a:t>Mini-batch</a:t>
              </a:r>
              <a:endParaRPr sz="1800">
                <a:solidFill>
                  <a:schemeClr val="dk1"/>
                </a:solidFill>
                <a:latin typeface="Architects Daughter"/>
                <a:ea typeface="Architects Daughter"/>
                <a:cs typeface="Architects Daughter"/>
                <a:sym typeface="Architects Daughter"/>
              </a:endParaRPr>
            </a:p>
          </p:txBody>
        </p:sp>
      </p:grpSp>
      <p:pic>
        <p:nvPicPr>
          <p:cNvPr descr="SNAIL4.png" id="2845" name="Google Shape;2845;p64"/>
          <p:cNvPicPr preferRelativeResize="0"/>
          <p:nvPr/>
        </p:nvPicPr>
        <p:blipFill>
          <a:blip r:embed="rId15">
            <a:alphaModFix/>
          </a:blip>
          <a:stretch>
            <a:fillRect/>
          </a:stretch>
        </p:blipFill>
        <p:spPr>
          <a:xfrm>
            <a:off x="-3312" y="360500"/>
            <a:ext cx="778800" cy="778800"/>
          </a:xfrm>
          <a:prstGeom prst="rect">
            <a:avLst/>
          </a:prstGeom>
          <a:noFill/>
          <a:ln>
            <a:noFill/>
          </a:ln>
        </p:spPr>
      </p:pic>
      <p:sp>
        <p:nvSpPr>
          <p:cNvPr id="2846" name="Google Shape;2846;p64"/>
          <p:cNvSpPr/>
          <p:nvPr/>
        </p:nvSpPr>
        <p:spPr>
          <a:xfrm>
            <a:off x="3" y="0"/>
            <a:ext cx="69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4"/>
          <p:cNvSpPr txBox="1"/>
          <p:nvPr/>
        </p:nvSpPr>
        <p:spPr>
          <a:xfrm>
            <a:off x="154150" y="4795496"/>
            <a:ext cx="3811800" cy="211500"/>
          </a:xfrm>
          <a:prstGeom prst="rect">
            <a:avLst/>
          </a:prstGeom>
          <a:solidFill>
            <a:srgbClr val="FFFFFF">
              <a:alpha val="8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Cartoon images copyright: </a:t>
            </a:r>
            <a:r>
              <a:rPr lang="en" sz="1000" u="sng">
                <a:solidFill>
                  <a:schemeClr val="hlink"/>
                </a:solidFill>
                <a:latin typeface="Open Sans"/>
                <a:ea typeface="Open Sans"/>
                <a:cs typeface="Open Sans"/>
                <a:sym typeface="Open Sans"/>
                <a:hlinkClick r:id="rId16"/>
              </a:rPr>
              <a:t>alexpokusay / 123RF stock photos</a:t>
            </a:r>
            <a:endParaRPr sz="10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descr="Screen Shot 2016-04-12 at 13.15.36.png" id="108" name="Google Shape;108;p20"/>
          <p:cNvPicPr preferRelativeResize="0"/>
          <p:nvPr/>
        </p:nvPicPr>
        <p:blipFill>
          <a:blip r:embed="rId3">
            <a:alphaModFix/>
          </a:blip>
          <a:stretch>
            <a:fillRect/>
          </a:stretch>
        </p:blipFill>
        <p:spPr>
          <a:xfrm>
            <a:off x="236764" y="1212025"/>
            <a:ext cx="1277325" cy="1506725"/>
          </a:xfrm>
          <a:prstGeom prst="rect">
            <a:avLst/>
          </a:prstGeom>
          <a:noFill/>
          <a:ln>
            <a:noFill/>
          </a:ln>
        </p:spPr>
      </p:pic>
      <p:cxnSp>
        <p:nvCxnSpPr>
          <p:cNvPr id="109" name="Google Shape;109;p20"/>
          <p:cNvCxnSpPr/>
          <p:nvPr/>
        </p:nvCxnSpPr>
        <p:spPr>
          <a:xfrm>
            <a:off x="1274625" y="1965386"/>
            <a:ext cx="598500" cy="0"/>
          </a:xfrm>
          <a:prstGeom prst="straightConnector1">
            <a:avLst/>
          </a:prstGeom>
          <a:noFill/>
          <a:ln cap="flat" cmpd="sng" w="9525">
            <a:solidFill>
              <a:schemeClr val="dk2"/>
            </a:solidFill>
            <a:prstDash val="solid"/>
            <a:round/>
            <a:headEnd len="med" w="med" type="none"/>
            <a:tailEnd len="med" w="med" type="triangle"/>
          </a:ln>
        </p:spPr>
      </p:cxnSp>
      <p:sp>
        <p:nvSpPr>
          <p:cNvPr id="110" name="Google Shape;110;p20"/>
          <p:cNvSpPr txBox="1"/>
          <p:nvPr/>
        </p:nvSpPr>
        <p:spPr>
          <a:xfrm>
            <a:off x="1102012" y="1565600"/>
            <a:ext cx="9444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pen Sans"/>
                <a:ea typeface="Open Sans"/>
                <a:cs typeface="Open Sans"/>
                <a:sym typeface="Open Sans"/>
              </a:rPr>
              <a:t>28x28 </a:t>
            </a:r>
            <a:r>
              <a:rPr lang="en" sz="1200">
                <a:latin typeface="Open Sans"/>
                <a:ea typeface="Open Sans"/>
                <a:cs typeface="Open Sans"/>
                <a:sym typeface="Open Sans"/>
              </a:rPr>
              <a:t>pixels</a:t>
            </a:r>
            <a:endParaRPr sz="1200">
              <a:latin typeface="Open Sans"/>
              <a:ea typeface="Open Sans"/>
              <a:cs typeface="Open Sans"/>
              <a:sym typeface="Open Sans"/>
            </a:endParaRPr>
          </a:p>
        </p:txBody>
      </p:sp>
      <p:sp>
        <p:nvSpPr>
          <p:cNvPr id="111" name="Google Shape;111;p20"/>
          <p:cNvSpPr txBox="1"/>
          <p:nvPr/>
        </p:nvSpPr>
        <p:spPr>
          <a:xfrm>
            <a:off x="1669275" y="3047225"/>
            <a:ext cx="907500" cy="28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pen Sans"/>
                <a:ea typeface="Open Sans"/>
                <a:cs typeface="Open Sans"/>
                <a:sym typeface="Open Sans"/>
              </a:rPr>
              <a:t>softmax</a:t>
            </a:r>
            <a:endParaRPr sz="1200">
              <a:latin typeface="Open Sans"/>
              <a:ea typeface="Open Sans"/>
              <a:cs typeface="Open Sans"/>
              <a:sym typeface="Open Sans"/>
            </a:endParaRPr>
          </a:p>
        </p:txBody>
      </p:sp>
      <p:grpSp>
        <p:nvGrpSpPr>
          <p:cNvPr id="112" name="Google Shape;112;p20"/>
          <p:cNvGrpSpPr/>
          <p:nvPr/>
        </p:nvGrpSpPr>
        <p:grpSpPr>
          <a:xfrm>
            <a:off x="1978102" y="1781776"/>
            <a:ext cx="3650079" cy="432888"/>
            <a:chOff x="3473109" y="1556504"/>
            <a:chExt cx="2863481" cy="262071"/>
          </a:xfrm>
        </p:grpSpPr>
        <p:sp>
          <p:nvSpPr>
            <p:cNvPr id="113" name="Google Shape;113;p20"/>
            <p:cNvSpPr/>
            <p:nvPr/>
          </p:nvSpPr>
          <p:spPr>
            <a:xfrm>
              <a:off x="4780974" y="1556504"/>
              <a:ext cx="247800" cy="24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p:nvPr/>
          </p:nvSpPr>
          <p:spPr>
            <a:xfrm>
              <a:off x="5042572" y="1556504"/>
              <a:ext cx="247800" cy="2478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p:nvPr/>
          </p:nvSpPr>
          <p:spPr>
            <a:xfrm>
              <a:off x="5304150" y="1556504"/>
              <a:ext cx="247800" cy="2478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p:nvPr/>
          </p:nvSpPr>
          <p:spPr>
            <a:xfrm>
              <a:off x="5565706" y="1556504"/>
              <a:ext cx="247800" cy="24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a:off x="6088790" y="1556578"/>
              <a:ext cx="247800" cy="24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a:off x="3473109" y="1556504"/>
              <a:ext cx="247800" cy="2478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a:off x="3734665" y="1556504"/>
              <a:ext cx="247800" cy="24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3996242" y="1556504"/>
              <a:ext cx="247800" cy="24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a:off x="4257820" y="1556504"/>
              <a:ext cx="247800" cy="24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a:off x="4519418" y="1556504"/>
              <a:ext cx="247800" cy="2478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a:off x="5827303" y="1556578"/>
              <a:ext cx="247800" cy="2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600"/>
            </a:p>
          </p:txBody>
        </p:sp>
        <p:sp>
          <p:nvSpPr>
            <p:cNvPr id="124" name="Google Shape;124;p20"/>
            <p:cNvSpPr txBox="1"/>
            <p:nvPr/>
          </p:nvSpPr>
          <p:spPr>
            <a:xfrm>
              <a:off x="5749000" y="1570775"/>
              <a:ext cx="413400" cy="2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a:t>
              </a:r>
              <a:endParaRPr b="1" sz="1200"/>
            </a:p>
          </p:txBody>
        </p:sp>
      </p:grpSp>
      <p:cxnSp>
        <p:nvCxnSpPr>
          <p:cNvPr id="125" name="Google Shape;125;p20"/>
          <p:cNvCxnSpPr>
            <a:stCxn id="118" idx="2"/>
            <a:endCxn id="126" idx="0"/>
          </p:cNvCxnSpPr>
          <p:nvPr/>
        </p:nvCxnSpPr>
        <p:spPr>
          <a:xfrm>
            <a:off x="2136037" y="2191092"/>
            <a:ext cx="651900" cy="812700"/>
          </a:xfrm>
          <a:prstGeom prst="straightConnector1">
            <a:avLst/>
          </a:prstGeom>
          <a:noFill/>
          <a:ln cap="flat" cmpd="sng" w="9525">
            <a:solidFill>
              <a:srgbClr val="B7B7B7"/>
            </a:solidFill>
            <a:prstDash val="solid"/>
            <a:round/>
            <a:headEnd len="med" w="med" type="none"/>
            <a:tailEnd len="med" w="med" type="none"/>
          </a:ln>
        </p:spPr>
      </p:cxnSp>
      <p:cxnSp>
        <p:nvCxnSpPr>
          <p:cNvPr id="127" name="Google Shape;127;p20"/>
          <p:cNvCxnSpPr>
            <a:stCxn id="120" idx="2"/>
            <a:endCxn id="126" idx="0"/>
          </p:cNvCxnSpPr>
          <p:nvPr/>
        </p:nvCxnSpPr>
        <p:spPr>
          <a:xfrm flipH="1">
            <a:off x="2787876" y="2191092"/>
            <a:ext cx="15000" cy="812700"/>
          </a:xfrm>
          <a:prstGeom prst="straightConnector1">
            <a:avLst/>
          </a:prstGeom>
          <a:noFill/>
          <a:ln cap="flat" cmpd="sng" w="9525">
            <a:solidFill>
              <a:srgbClr val="B7B7B7"/>
            </a:solidFill>
            <a:prstDash val="solid"/>
            <a:round/>
            <a:headEnd len="med" w="med" type="none"/>
            <a:tailEnd len="med" w="med" type="none"/>
          </a:ln>
        </p:spPr>
      </p:cxnSp>
      <p:cxnSp>
        <p:nvCxnSpPr>
          <p:cNvPr id="128" name="Google Shape;128;p20"/>
          <p:cNvCxnSpPr>
            <a:stCxn id="121" idx="2"/>
            <a:endCxn id="126" idx="0"/>
          </p:cNvCxnSpPr>
          <p:nvPr/>
        </p:nvCxnSpPr>
        <p:spPr>
          <a:xfrm flipH="1">
            <a:off x="2788008" y="2191092"/>
            <a:ext cx="348300" cy="812700"/>
          </a:xfrm>
          <a:prstGeom prst="straightConnector1">
            <a:avLst/>
          </a:prstGeom>
          <a:noFill/>
          <a:ln cap="flat" cmpd="sng" w="9525">
            <a:solidFill>
              <a:srgbClr val="B7B7B7"/>
            </a:solidFill>
            <a:prstDash val="solid"/>
            <a:round/>
            <a:headEnd len="med" w="med" type="none"/>
            <a:tailEnd len="med" w="med" type="none"/>
          </a:ln>
        </p:spPr>
      </p:cxnSp>
      <p:cxnSp>
        <p:nvCxnSpPr>
          <p:cNvPr id="129" name="Google Shape;129;p20"/>
          <p:cNvCxnSpPr>
            <a:stCxn id="122" idx="2"/>
            <a:endCxn id="126" idx="0"/>
          </p:cNvCxnSpPr>
          <p:nvPr/>
        </p:nvCxnSpPr>
        <p:spPr>
          <a:xfrm flipH="1">
            <a:off x="2787868" y="2191092"/>
            <a:ext cx="681900" cy="81270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20"/>
          <p:cNvCxnSpPr>
            <a:stCxn id="114" idx="2"/>
            <a:endCxn id="126" idx="0"/>
          </p:cNvCxnSpPr>
          <p:nvPr/>
        </p:nvCxnSpPr>
        <p:spPr>
          <a:xfrm flipH="1">
            <a:off x="2787833" y="2191092"/>
            <a:ext cx="1348800" cy="81270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20"/>
          <p:cNvCxnSpPr>
            <a:stCxn id="115" idx="2"/>
            <a:endCxn id="126" idx="0"/>
          </p:cNvCxnSpPr>
          <p:nvPr/>
        </p:nvCxnSpPr>
        <p:spPr>
          <a:xfrm flipH="1">
            <a:off x="2787966" y="2191092"/>
            <a:ext cx="1682100" cy="812700"/>
          </a:xfrm>
          <a:prstGeom prst="straightConnector1">
            <a:avLst/>
          </a:prstGeom>
          <a:noFill/>
          <a:ln cap="flat" cmpd="sng" w="9525">
            <a:solidFill>
              <a:srgbClr val="B7B7B7"/>
            </a:solidFill>
            <a:prstDash val="solid"/>
            <a:round/>
            <a:headEnd len="med" w="med" type="none"/>
            <a:tailEnd len="med" w="med" type="none"/>
          </a:ln>
        </p:spPr>
      </p:cxnSp>
      <p:cxnSp>
        <p:nvCxnSpPr>
          <p:cNvPr id="132" name="Google Shape;132;p20"/>
          <p:cNvCxnSpPr>
            <a:stCxn id="116" idx="2"/>
            <a:endCxn id="126" idx="0"/>
          </p:cNvCxnSpPr>
          <p:nvPr/>
        </p:nvCxnSpPr>
        <p:spPr>
          <a:xfrm flipH="1">
            <a:off x="2788072" y="2191092"/>
            <a:ext cx="2015400" cy="812700"/>
          </a:xfrm>
          <a:prstGeom prst="straightConnector1">
            <a:avLst/>
          </a:prstGeom>
          <a:noFill/>
          <a:ln cap="flat" cmpd="sng" w="9525">
            <a:solidFill>
              <a:srgbClr val="B7B7B7"/>
            </a:solidFill>
            <a:prstDash val="solid"/>
            <a:round/>
            <a:headEnd len="med" w="med" type="none"/>
            <a:tailEnd len="med" w="med" type="none"/>
          </a:ln>
        </p:spPr>
      </p:cxnSp>
      <p:cxnSp>
        <p:nvCxnSpPr>
          <p:cNvPr id="133" name="Google Shape;133;p20"/>
          <p:cNvCxnSpPr>
            <a:stCxn id="119" idx="2"/>
            <a:endCxn id="134" idx="0"/>
          </p:cNvCxnSpPr>
          <p:nvPr/>
        </p:nvCxnSpPr>
        <p:spPr>
          <a:xfrm>
            <a:off x="2469443" y="2191092"/>
            <a:ext cx="847800" cy="812700"/>
          </a:xfrm>
          <a:prstGeom prst="straightConnector1">
            <a:avLst/>
          </a:prstGeom>
          <a:noFill/>
          <a:ln cap="flat" cmpd="sng" w="9525">
            <a:solidFill>
              <a:srgbClr val="B7B7B7"/>
            </a:solidFill>
            <a:prstDash val="solid"/>
            <a:round/>
            <a:headEnd len="med" w="med" type="none"/>
            <a:tailEnd len="med" w="med" type="none"/>
          </a:ln>
        </p:spPr>
      </p:cxnSp>
      <p:cxnSp>
        <p:nvCxnSpPr>
          <p:cNvPr id="135" name="Google Shape;135;p20"/>
          <p:cNvCxnSpPr>
            <a:stCxn id="121" idx="2"/>
            <a:endCxn id="134" idx="0"/>
          </p:cNvCxnSpPr>
          <p:nvPr/>
        </p:nvCxnSpPr>
        <p:spPr>
          <a:xfrm>
            <a:off x="3136308" y="2191092"/>
            <a:ext cx="180900" cy="812700"/>
          </a:xfrm>
          <a:prstGeom prst="straightConnector1">
            <a:avLst/>
          </a:prstGeom>
          <a:noFill/>
          <a:ln cap="flat" cmpd="sng" w="9525">
            <a:solidFill>
              <a:srgbClr val="B7B7B7"/>
            </a:solidFill>
            <a:prstDash val="solid"/>
            <a:round/>
            <a:headEnd len="med" w="med" type="none"/>
            <a:tailEnd len="med" w="med" type="none"/>
          </a:ln>
        </p:spPr>
      </p:cxnSp>
      <p:cxnSp>
        <p:nvCxnSpPr>
          <p:cNvPr id="136" name="Google Shape;136;p20"/>
          <p:cNvCxnSpPr>
            <a:stCxn id="122" idx="2"/>
            <a:endCxn id="134" idx="0"/>
          </p:cNvCxnSpPr>
          <p:nvPr/>
        </p:nvCxnSpPr>
        <p:spPr>
          <a:xfrm flipH="1">
            <a:off x="3317368" y="2191092"/>
            <a:ext cx="152400" cy="81270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20"/>
          <p:cNvCxnSpPr>
            <a:stCxn id="113" idx="2"/>
            <a:endCxn id="134" idx="0"/>
          </p:cNvCxnSpPr>
          <p:nvPr/>
        </p:nvCxnSpPr>
        <p:spPr>
          <a:xfrm flipH="1">
            <a:off x="3317174" y="2191092"/>
            <a:ext cx="486000" cy="81270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20"/>
          <p:cNvCxnSpPr>
            <a:stCxn id="114" idx="2"/>
            <a:endCxn id="134" idx="0"/>
          </p:cNvCxnSpPr>
          <p:nvPr/>
        </p:nvCxnSpPr>
        <p:spPr>
          <a:xfrm flipH="1">
            <a:off x="3317333" y="2191092"/>
            <a:ext cx="819300" cy="812700"/>
          </a:xfrm>
          <a:prstGeom prst="straightConnector1">
            <a:avLst/>
          </a:prstGeom>
          <a:noFill/>
          <a:ln cap="flat" cmpd="sng" w="9525">
            <a:solidFill>
              <a:srgbClr val="B7B7B7"/>
            </a:solidFill>
            <a:prstDash val="solid"/>
            <a:round/>
            <a:headEnd len="med" w="med" type="none"/>
            <a:tailEnd len="med" w="med" type="none"/>
          </a:ln>
        </p:spPr>
      </p:cxnSp>
      <p:cxnSp>
        <p:nvCxnSpPr>
          <p:cNvPr id="139" name="Google Shape;139;p20"/>
          <p:cNvCxnSpPr>
            <a:stCxn id="115" idx="2"/>
            <a:endCxn id="134" idx="0"/>
          </p:cNvCxnSpPr>
          <p:nvPr/>
        </p:nvCxnSpPr>
        <p:spPr>
          <a:xfrm flipH="1">
            <a:off x="3317166" y="2191092"/>
            <a:ext cx="1152900" cy="812700"/>
          </a:xfrm>
          <a:prstGeom prst="straightConnector1">
            <a:avLst/>
          </a:prstGeom>
          <a:noFill/>
          <a:ln cap="flat" cmpd="sng" w="9525">
            <a:solidFill>
              <a:srgbClr val="B7B7B7"/>
            </a:solidFill>
            <a:prstDash val="solid"/>
            <a:round/>
            <a:headEnd len="med" w="med" type="none"/>
            <a:tailEnd len="med" w="med" type="none"/>
          </a:ln>
        </p:spPr>
      </p:cxnSp>
      <p:cxnSp>
        <p:nvCxnSpPr>
          <p:cNvPr id="140" name="Google Shape;140;p20"/>
          <p:cNvCxnSpPr>
            <a:stCxn id="116" idx="2"/>
            <a:endCxn id="134" idx="0"/>
          </p:cNvCxnSpPr>
          <p:nvPr/>
        </p:nvCxnSpPr>
        <p:spPr>
          <a:xfrm flipH="1">
            <a:off x="3317272" y="2191092"/>
            <a:ext cx="1486200" cy="812700"/>
          </a:xfrm>
          <a:prstGeom prst="straightConnector1">
            <a:avLst/>
          </a:prstGeom>
          <a:noFill/>
          <a:ln cap="flat" cmpd="sng" w="9525">
            <a:solidFill>
              <a:srgbClr val="B7B7B7"/>
            </a:solidFill>
            <a:prstDash val="solid"/>
            <a:round/>
            <a:headEnd len="med" w="med" type="none"/>
            <a:tailEnd len="med" w="med" type="none"/>
          </a:ln>
        </p:spPr>
      </p:cxnSp>
      <p:cxnSp>
        <p:nvCxnSpPr>
          <p:cNvPr id="141" name="Google Shape;141;p20"/>
          <p:cNvCxnSpPr>
            <a:stCxn id="117" idx="2"/>
            <a:endCxn id="134" idx="0"/>
          </p:cNvCxnSpPr>
          <p:nvPr/>
        </p:nvCxnSpPr>
        <p:spPr>
          <a:xfrm flipH="1">
            <a:off x="3317146" y="2191214"/>
            <a:ext cx="2153100" cy="812700"/>
          </a:xfrm>
          <a:prstGeom prst="straightConnector1">
            <a:avLst/>
          </a:prstGeom>
          <a:noFill/>
          <a:ln cap="flat" cmpd="sng" w="9525">
            <a:solidFill>
              <a:srgbClr val="B7B7B7"/>
            </a:solidFill>
            <a:prstDash val="solid"/>
            <a:round/>
            <a:headEnd len="med" w="med" type="none"/>
            <a:tailEnd len="med" w="med" type="none"/>
          </a:ln>
        </p:spPr>
      </p:cxnSp>
      <p:cxnSp>
        <p:nvCxnSpPr>
          <p:cNvPr id="142" name="Google Shape;142;p20"/>
          <p:cNvCxnSpPr>
            <a:stCxn id="118" idx="2"/>
            <a:endCxn id="143" idx="0"/>
          </p:cNvCxnSpPr>
          <p:nvPr/>
        </p:nvCxnSpPr>
        <p:spPr>
          <a:xfrm>
            <a:off x="2136037" y="2191092"/>
            <a:ext cx="2874900" cy="812700"/>
          </a:xfrm>
          <a:prstGeom prst="straightConnector1">
            <a:avLst/>
          </a:prstGeom>
          <a:noFill/>
          <a:ln cap="flat" cmpd="sng" w="9525">
            <a:solidFill>
              <a:srgbClr val="B7B7B7"/>
            </a:solidFill>
            <a:prstDash val="solid"/>
            <a:round/>
            <a:headEnd len="med" w="med" type="none"/>
            <a:tailEnd len="med" w="med" type="none"/>
          </a:ln>
        </p:spPr>
      </p:cxnSp>
      <p:cxnSp>
        <p:nvCxnSpPr>
          <p:cNvPr id="144" name="Google Shape;144;p20"/>
          <p:cNvCxnSpPr>
            <a:stCxn id="121" idx="2"/>
            <a:endCxn id="143" idx="0"/>
          </p:cNvCxnSpPr>
          <p:nvPr/>
        </p:nvCxnSpPr>
        <p:spPr>
          <a:xfrm>
            <a:off x="3136308" y="2191092"/>
            <a:ext cx="1874700" cy="812700"/>
          </a:xfrm>
          <a:prstGeom prst="straightConnector1">
            <a:avLst/>
          </a:prstGeom>
          <a:noFill/>
          <a:ln cap="flat" cmpd="sng" w="9525">
            <a:solidFill>
              <a:srgbClr val="B7B7B7"/>
            </a:solidFill>
            <a:prstDash val="solid"/>
            <a:round/>
            <a:headEnd len="med" w="med" type="none"/>
            <a:tailEnd len="med" w="med" type="none"/>
          </a:ln>
        </p:spPr>
      </p:cxnSp>
      <p:cxnSp>
        <p:nvCxnSpPr>
          <p:cNvPr id="145" name="Google Shape;145;p20"/>
          <p:cNvCxnSpPr>
            <a:stCxn id="122" idx="2"/>
            <a:endCxn id="143" idx="0"/>
          </p:cNvCxnSpPr>
          <p:nvPr/>
        </p:nvCxnSpPr>
        <p:spPr>
          <a:xfrm>
            <a:off x="3469768" y="2191092"/>
            <a:ext cx="1541100" cy="812700"/>
          </a:xfrm>
          <a:prstGeom prst="straightConnector1">
            <a:avLst/>
          </a:prstGeom>
          <a:noFill/>
          <a:ln cap="flat" cmpd="sng" w="9525">
            <a:solidFill>
              <a:srgbClr val="B7B7B7"/>
            </a:solidFill>
            <a:prstDash val="solid"/>
            <a:round/>
            <a:headEnd len="med" w="med" type="none"/>
            <a:tailEnd len="med" w="med" type="none"/>
          </a:ln>
        </p:spPr>
      </p:cxnSp>
      <p:cxnSp>
        <p:nvCxnSpPr>
          <p:cNvPr id="146" name="Google Shape;146;p20"/>
          <p:cNvCxnSpPr>
            <a:stCxn id="122" idx="2"/>
            <a:endCxn id="147" idx="0"/>
          </p:cNvCxnSpPr>
          <p:nvPr/>
        </p:nvCxnSpPr>
        <p:spPr>
          <a:xfrm>
            <a:off x="3469768" y="2191092"/>
            <a:ext cx="376800" cy="812700"/>
          </a:xfrm>
          <a:prstGeom prst="straightConnector1">
            <a:avLst/>
          </a:prstGeom>
          <a:noFill/>
          <a:ln cap="flat" cmpd="sng" w="9525">
            <a:solidFill>
              <a:srgbClr val="B7B7B7"/>
            </a:solidFill>
            <a:prstDash val="solid"/>
            <a:round/>
            <a:headEnd len="med" w="med" type="none"/>
            <a:tailEnd len="med" w="med" type="none"/>
          </a:ln>
        </p:spPr>
      </p:cxnSp>
      <p:cxnSp>
        <p:nvCxnSpPr>
          <p:cNvPr id="148" name="Google Shape;148;p20"/>
          <p:cNvCxnSpPr>
            <a:stCxn id="116" idx="2"/>
            <a:endCxn id="147" idx="0"/>
          </p:cNvCxnSpPr>
          <p:nvPr/>
        </p:nvCxnSpPr>
        <p:spPr>
          <a:xfrm flipH="1">
            <a:off x="3846772" y="2191092"/>
            <a:ext cx="956700" cy="812700"/>
          </a:xfrm>
          <a:prstGeom prst="straightConnector1">
            <a:avLst/>
          </a:prstGeom>
          <a:noFill/>
          <a:ln cap="flat" cmpd="sng" w="9525">
            <a:solidFill>
              <a:srgbClr val="B7B7B7"/>
            </a:solidFill>
            <a:prstDash val="solid"/>
            <a:round/>
            <a:headEnd len="med" w="med" type="none"/>
            <a:tailEnd len="med" w="med" type="none"/>
          </a:ln>
        </p:spPr>
      </p:cxnSp>
      <p:cxnSp>
        <p:nvCxnSpPr>
          <p:cNvPr id="149" name="Google Shape;149;p20"/>
          <p:cNvCxnSpPr>
            <a:stCxn id="117" idx="2"/>
            <a:endCxn id="147" idx="0"/>
          </p:cNvCxnSpPr>
          <p:nvPr/>
        </p:nvCxnSpPr>
        <p:spPr>
          <a:xfrm flipH="1">
            <a:off x="3846646" y="2191214"/>
            <a:ext cx="1623600" cy="812700"/>
          </a:xfrm>
          <a:prstGeom prst="straightConnector1">
            <a:avLst/>
          </a:prstGeom>
          <a:noFill/>
          <a:ln cap="flat" cmpd="sng" w="9525">
            <a:solidFill>
              <a:srgbClr val="B7B7B7"/>
            </a:solidFill>
            <a:prstDash val="solid"/>
            <a:round/>
            <a:headEnd len="med" w="med" type="none"/>
            <a:tailEnd len="med" w="med" type="none"/>
          </a:ln>
        </p:spPr>
      </p:cxnSp>
      <p:cxnSp>
        <p:nvCxnSpPr>
          <p:cNvPr id="150" name="Google Shape;150;p20"/>
          <p:cNvCxnSpPr>
            <a:stCxn id="120" idx="2"/>
            <a:endCxn id="134" idx="0"/>
          </p:cNvCxnSpPr>
          <p:nvPr/>
        </p:nvCxnSpPr>
        <p:spPr>
          <a:xfrm>
            <a:off x="2802876" y="2191092"/>
            <a:ext cx="514500" cy="812700"/>
          </a:xfrm>
          <a:prstGeom prst="straightConnector1">
            <a:avLst/>
          </a:prstGeom>
          <a:noFill/>
          <a:ln cap="flat" cmpd="sng" w="9525">
            <a:solidFill>
              <a:srgbClr val="B7B7B7"/>
            </a:solidFill>
            <a:prstDash val="solid"/>
            <a:round/>
            <a:headEnd len="med" w="med" type="none"/>
            <a:tailEnd len="med" w="med" type="none"/>
          </a:ln>
        </p:spPr>
      </p:cxnSp>
      <p:cxnSp>
        <p:nvCxnSpPr>
          <p:cNvPr id="151" name="Google Shape;151;p20"/>
          <p:cNvCxnSpPr>
            <a:stCxn id="118" idx="2"/>
            <a:endCxn id="134" idx="0"/>
          </p:cNvCxnSpPr>
          <p:nvPr/>
        </p:nvCxnSpPr>
        <p:spPr>
          <a:xfrm>
            <a:off x="2136037" y="2191092"/>
            <a:ext cx="1181100" cy="812700"/>
          </a:xfrm>
          <a:prstGeom prst="straightConnector1">
            <a:avLst/>
          </a:prstGeom>
          <a:noFill/>
          <a:ln cap="flat" cmpd="sng" w="9525">
            <a:solidFill>
              <a:srgbClr val="B7B7B7"/>
            </a:solidFill>
            <a:prstDash val="solid"/>
            <a:round/>
            <a:headEnd len="med" w="med" type="none"/>
            <a:tailEnd len="med" w="med" type="none"/>
          </a:ln>
        </p:spPr>
      </p:cxnSp>
      <p:cxnSp>
        <p:nvCxnSpPr>
          <p:cNvPr id="152" name="Google Shape;152;p20"/>
          <p:cNvCxnSpPr>
            <a:stCxn id="119" idx="2"/>
            <a:endCxn id="126" idx="0"/>
          </p:cNvCxnSpPr>
          <p:nvPr/>
        </p:nvCxnSpPr>
        <p:spPr>
          <a:xfrm>
            <a:off x="2469443" y="2191092"/>
            <a:ext cx="318600" cy="812700"/>
          </a:xfrm>
          <a:prstGeom prst="straightConnector1">
            <a:avLst/>
          </a:prstGeom>
          <a:noFill/>
          <a:ln cap="flat" cmpd="sng" w="9525">
            <a:solidFill>
              <a:srgbClr val="B7B7B7"/>
            </a:solidFill>
            <a:prstDash val="solid"/>
            <a:round/>
            <a:headEnd len="med" w="med" type="none"/>
            <a:tailEnd len="med" w="med" type="none"/>
          </a:ln>
        </p:spPr>
      </p:cxnSp>
      <p:cxnSp>
        <p:nvCxnSpPr>
          <p:cNvPr id="153" name="Google Shape;153;p20"/>
          <p:cNvCxnSpPr>
            <a:stCxn id="126" idx="0"/>
            <a:endCxn id="117" idx="2"/>
          </p:cNvCxnSpPr>
          <p:nvPr/>
        </p:nvCxnSpPr>
        <p:spPr>
          <a:xfrm flipH="1" rot="10800000">
            <a:off x="2787945" y="2191211"/>
            <a:ext cx="2682300" cy="81270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20"/>
          <p:cNvCxnSpPr>
            <a:stCxn id="113" idx="2"/>
            <a:endCxn id="126" idx="0"/>
          </p:cNvCxnSpPr>
          <p:nvPr/>
        </p:nvCxnSpPr>
        <p:spPr>
          <a:xfrm flipH="1">
            <a:off x="2787974" y="2191092"/>
            <a:ext cx="1015200" cy="81270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20"/>
          <p:cNvCxnSpPr>
            <a:stCxn id="147" idx="0"/>
            <a:endCxn id="115" idx="2"/>
          </p:cNvCxnSpPr>
          <p:nvPr/>
        </p:nvCxnSpPr>
        <p:spPr>
          <a:xfrm flipH="1" rot="10800000">
            <a:off x="3846628" y="2191211"/>
            <a:ext cx="623400" cy="812700"/>
          </a:xfrm>
          <a:prstGeom prst="straightConnector1">
            <a:avLst/>
          </a:prstGeom>
          <a:noFill/>
          <a:ln cap="flat" cmpd="sng" w="9525">
            <a:solidFill>
              <a:srgbClr val="B7B7B7"/>
            </a:solidFill>
            <a:prstDash val="solid"/>
            <a:round/>
            <a:headEnd len="med" w="med" type="none"/>
            <a:tailEnd len="med" w="med" type="none"/>
          </a:ln>
        </p:spPr>
      </p:cxnSp>
      <p:cxnSp>
        <p:nvCxnSpPr>
          <p:cNvPr id="156" name="Google Shape;156;p20"/>
          <p:cNvCxnSpPr>
            <a:stCxn id="147" idx="0"/>
            <a:endCxn id="114" idx="2"/>
          </p:cNvCxnSpPr>
          <p:nvPr/>
        </p:nvCxnSpPr>
        <p:spPr>
          <a:xfrm flipH="1" rot="10800000">
            <a:off x="3846628" y="2191211"/>
            <a:ext cx="290100" cy="812700"/>
          </a:xfrm>
          <a:prstGeom prst="straightConnector1">
            <a:avLst/>
          </a:prstGeom>
          <a:noFill/>
          <a:ln cap="flat" cmpd="sng" w="9525">
            <a:solidFill>
              <a:srgbClr val="B7B7B7"/>
            </a:solidFill>
            <a:prstDash val="solid"/>
            <a:round/>
            <a:headEnd len="med" w="med" type="none"/>
            <a:tailEnd len="med" w="med" type="none"/>
          </a:ln>
        </p:spPr>
      </p:cxnSp>
      <p:cxnSp>
        <p:nvCxnSpPr>
          <p:cNvPr id="157" name="Google Shape;157;p20"/>
          <p:cNvCxnSpPr>
            <a:stCxn id="147" idx="0"/>
            <a:endCxn id="113" idx="2"/>
          </p:cNvCxnSpPr>
          <p:nvPr/>
        </p:nvCxnSpPr>
        <p:spPr>
          <a:xfrm rot="10800000">
            <a:off x="3803128" y="2191211"/>
            <a:ext cx="43500" cy="812700"/>
          </a:xfrm>
          <a:prstGeom prst="straightConnector1">
            <a:avLst/>
          </a:prstGeom>
          <a:noFill/>
          <a:ln cap="flat" cmpd="sng" w="9525">
            <a:solidFill>
              <a:srgbClr val="B7B7B7"/>
            </a:solidFill>
            <a:prstDash val="solid"/>
            <a:round/>
            <a:headEnd len="med" w="med" type="none"/>
            <a:tailEnd len="med" w="med" type="none"/>
          </a:ln>
        </p:spPr>
      </p:cxnSp>
      <p:cxnSp>
        <p:nvCxnSpPr>
          <p:cNvPr id="158" name="Google Shape;158;p20"/>
          <p:cNvCxnSpPr>
            <a:stCxn id="147" idx="0"/>
            <a:endCxn id="120" idx="2"/>
          </p:cNvCxnSpPr>
          <p:nvPr/>
        </p:nvCxnSpPr>
        <p:spPr>
          <a:xfrm rot="10800000">
            <a:off x="2802928" y="2191211"/>
            <a:ext cx="1043700" cy="812700"/>
          </a:xfrm>
          <a:prstGeom prst="straightConnector1">
            <a:avLst/>
          </a:prstGeom>
          <a:noFill/>
          <a:ln cap="flat" cmpd="sng" w="9525">
            <a:solidFill>
              <a:srgbClr val="B7B7B7"/>
            </a:solidFill>
            <a:prstDash val="solid"/>
            <a:round/>
            <a:headEnd len="med" w="med" type="none"/>
            <a:tailEnd len="med" w="med" type="none"/>
          </a:ln>
        </p:spPr>
      </p:cxnSp>
      <p:cxnSp>
        <p:nvCxnSpPr>
          <p:cNvPr id="159" name="Google Shape;159;p20"/>
          <p:cNvCxnSpPr>
            <a:stCxn id="147" idx="0"/>
            <a:endCxn id="119" idx="2"/>
          </p:cNvCxnSpPr>
          <p:nvPr/>
        </p:nvCxnSpPr>
        <p:spPr>
          <a:xfrm rot="10800000">
            <a:off x="2469328" y="2191211"/>
            <a:ext cx="1377300" cy="812700"/>
          </a:xfrm>
          <a:prstGeom prst="straightConnector1">
            <a:avLst/>
          </a:prstGeom>
          <a:noFill/>
          <a:ln cap="flat" cmpd="sng" w="9525">
            <a:solidFill>
              <a:srgbClr val="B7B7B7"/>
            </a:solidFill>
            <a:prstDash val="solid"/>
            <a:round/>
            <a:headEnd len="med" w="med" type="none"/>
            <a:tailEnd len="med" w="med" type="none"/>
          </a:ln>
        </p:spPr>
      </p:cxnSp>
      <p:cxnSp>
        <p:nvCxnSpPr>
          <p:cNvPr id="160" name="Google Shape;160;p20"/>
          <p:cNvCxnSpPr>
            <a:stCxn id="147" idx="0"/>
            <a:endCxn id="118" idx="2"/>
          </p:cNvCxnSpPr>
          <p:nvPr/>
        </p:nvCxnSpPr>
        <p:spPr>
          <a:xfrm rot="10800000">
            <a:off x="2136028" y="2191211"/>
            <a:ext cx="1710600" cy="812700"/>
          </a:xfrm>
          <a:prstGeom prst="straightConnector1">
            <a:avLst/>
          </a:prstGeom>
          <a:noFill/>
          <a:ln cap="flat" cmpd="sng" w="9525">
            <a:solidFill>
              <a:srgbClr val="B7B7B7"/>
            </a:solidFill>
            <a:prstDash val="solid"/>
            <a:round/>
            <a:headEnd len="med" w="med" type="none"/>
            <a:tailEnd len="med" w="med" type="none"/>
          </a:ln>
        </p:spPr>
      </p:cxnSp>
      <p:cxnSp>
        <p:nvCxnSpPr>
          <p:cNvPr id="161" name="Google Shape;161;p20"/>
          <p:cNvCxnSpPr>
            <a:stCxn id="147" idx="0"/>
            <a:endCxn id="121" idx="2"/>
          </p:cNvCxnSpPr>
          <p:nvPr/>
        </p:nvCxnSpPr>
        <p:spPr>
          <a:xfrm rot="10800000">
            <a:off x="3136228" y="2191211"/>
            <a:ext cx="710400" cy="812700"/>
          </a:xfrm>
          <a:prstGeom prst="straightConnector1">
            <a:avLst/>
          </a:prstGeom>
          <a:noFill/>
          <a:ln cap="flat" cmpd="sng" w="9525">
            <a:solidFill>
              <a:srgbClr val="B7B7B7"/>
            </a:solidFill>
            <a:prstDash val="solid"/>
            <a:round/>
            <a:headEnd len="med" w="med" type="none"/>
            <a:tailEnd len="med" w="med" type="none"/>
          </a:ln>
        </p:spPr>
      </p:cxnSp>
      <p:cxnSp>
        <p:nvCxnSpPr>
          <p:cNvPr id="162" name="Google Shape;162;p20"/>
          <p:cNvCxnSpPr>
            <a:stCxn id="143" idx="0"/>
            <a:endCxn id="119" idx="2"/>
          </p:cNvCxnSpPr>
          <p:nvPr/>
        </p:nvCxnSpPr>
        <p:spPr>
          <a:xfrm rot="10800000">
            <a:off x="2469565" y="2191211"/>
            <a:ext cx="2541300" cy="812700"/>
          </a:xfrm>
          <a:prstGeom prst="straightConnector1">
            <a:avLst/>
          </a:prstGeom>
          <a:noFill/>
          <a:ln cap="flat" cmpd="sng" w="9525">
            <a:solidFill>
              <a:srgbClr val="B7B7B7"/>
            </a:solidFill>
            <a:prstDash val="solid"/>
            <a:round/>
            <a:headEnd len="med" w="med" type="none"/>
            <a:tailEnd len="med" w="med" type="none"/>
          </a:ln>
        </p:spPr>
      </p:cxnSp>
      <p:cxnSp>
        <p:nvCxnSpPr>
          <p:cNvPr id="163" name="Google Shape;163;p20"/>
          <p:cNvCxnSpPr>
            <a:stCxn id="143" idx="0"/>
            <a:endCxn id="120" idx="2"/>
          </p:cNvCxnSpPr>
          <p:nvPr/>
        </p:nvCxnSpPr>
        <p:spPr>
          <a:xfrm rot="10800000">
            <a:off x="2802865" y="2191211"/>
            <a:ext cx="2208000" cy="812700"/>
          </a:xfrm>
          <a:prstGeom prst="straightConnector1">
            <a:avLst/>
          </a:prstGeom>
          <a:noFill/>
          <a:ln cap="flat" cmpd="sng" w="9525">
            <a:solidFill>
              <a:srgbClr val="B7B7B7"/>
            </a:solidFill>
            <a:prstDash val="solid"/>
            <a:round/>
            <a:headEnd len="med" w="med" type="none"/>
            <a:tailEnd len="med" w="med" type="none"/>
          </a:ln>
        </p:spPr>
      </p:cxnSp>
      <p:cxnSp>
        <p:nvCxnSpPr>
          <p:cNvPr id="164" name="Google Shape;164;p20"/>
          <p:cNvCxnSpPr>
            <a:stCxn id="143" idx="0"/>
            <a:endCxn id="113" idx="2"/>
          </p:cNvCxnSpPr>
          <p:nvPr/>
        </p:nvCxnSpPr>
        <p:spPr>
          <a:xfrm rot="10800000">
            <a:off x="3803065" y="2191211"/>
            <a:ext cx="1207800" cy="812700"/>
          </a:xfrm>
          <a:prstGeom prst="straightConnector1">
            <a:avLst/>
          </a:prstGeom>
          <a:noFill/>
          <a:ln cap="flat" cmpd="sng" w="9525">
            <a:solidFill>
              <a:srgbClr val="B7B7B7"/>
            </a:solidFill>
            <a:prstDash val="solid"/>
            <a:round/>
            <a:headEnd len="med" w="med" type="none"/>
            <a:tailEnd len="med" w="med" type="none"/>
          </a:ln>
        </p:spPr>
      </p:cxnSp>
      <p:cxnSp>
        <p:nvCxnSpPr>
          <p:cNvPr id="165" name="Google Shape;165;p20"/>
          <p:cNvCxnSpPr>
            <a:stCxn id="143" idx="0"/>
            <a:endCxn id="114" idx="2"/>
          </p:cNvCxnSpPr>
          <p:nvPr/>
        </p:nvCxnSpPr>
        <p:spPr>
          <a:xfrm rot="10800000">
            <a:off x="4136665" y="2191211"/>
            <a:ext cx="874200" cy="812700"/>
          </a:xfrm>
          <a:prstGeom prst="straightConnector1">
            <a:avLst/>
          </a:prstGeom>
          <a:noFill/>
          <a:ln cap="flat" cmpd="sng" w="9525">
            <a:solidFill>
              <a:srgbClr val="B7B7B7"/>
            </a:solidFill>
            <a:prstDash val="solid"/>
            <a:round/>
            <a:headEnd len="med" w="med" type="none"/>
            <a:tailEnd len="med" w="med" type="none"/>
          </a:ln>
        </p:spPr>
      </p:cxnSp>
      <p:cxnSp>
        <p:nvCxnSpPr>
          <p:cNvPr id="166" name="Google Shape;166;p20"/>
          <p:cNvCxnSpPr>
            <a:stCxn id="143" idx="0"/>
            <a:endCxn id="115" idx="2"/>
          </p:cNvCxnSpPr>
          <p:nvPr/>
        </p:nvCxnSpPr>
        <p:spPr>
          <a:xfrm rot="10800000">
            <a:off x="4469965" y="2191211"/>
            <a:ext cx="540900" cy="812700"/>
          </a:xfrm>
          <a:prstGeom prst="straightConnector1">
            <a:avLst/>
          </a:prstGeom>
          <a:noFill/>
          <a:ln cap="flat" cmpd="sng" w="9525">
            <a:solidFill>
              <a:srgbClr val="B7B7B7"/>
            </a:solidFill>
            <a:prstDash val="solid"/>
            <a:round/>
            <a:headEnd len="med" w="med" type="none"/>
            <a:tailEnd len="med" w="med" type="none"/>
          </a:ln>
        </p:spPr>
      </p:cxnSp>
      <p:cxnSp>
        <p:nvCxnSpPr>
          <p:cNvPr id="167" name="Google Shape;167;p20"/>
          <p:cNvCxnSpPr>
            <a:stCxn id="143" idx="0"/>
            <a:endCxn id="116" idx="2"/>
          </p:cNvCxnSpPr>
          <p:nvPr/>
        </p:nvCxnSpPr>
        <p:spPr>
          <a:xfrm rot="10800000">
            <a:off x="4803565" y="2191211"/>
            <a:ext cx="207300" cy="812700"/>
          </a:xfrm>
          <a:prstGeom prst="straightConnector1">
            <a:avLst/>
          </a:prstGeom>
          <a:noFill/>
          <a:ln cap="flat" cmpd="sng" w="9525">
            <a:solidFill>
              <a:srgbClr val="B7B7B7"/>
            </a:solidFill>
            <a:prstDash val="solid"/>
            <a:round/>
            <a:headEnd len="med" w="med" type="none"/>
            <a:tailEnd len="med" w="med" type="none"/>
          </a:ln>
        </p:spPr>
      </p:cxnSp>
      <p:cxnSp>
        <p:nvCxnSpPr>
          <p:cNvPr id="168" name="Google Shape;168;p20"/>
          <p:cNvCxnSpPr>
            <a:stCxn id="143" idx="0"/>
            <a:endCxn id="117" idx="2"/>
          </p:cNvCxnSpPr>
          <p:nvPr/>
        </p:nvCxnSpPr>
        <p:spPr>
          <a:xfrm flipH="1" rot="10800000">
            <a:off x="5010865" y="2191211"/>
            <a:ext cx="459300" cy="812700"/>
          </a:xfrm>
          <a:prstGeom prst="straightConnector1">
            <a:avLst/>
          </a:prstGeom>
          <a:noFill/>
          <a:ln cap="flat" cmpd="sng" w="9525">
            <a:solidFill>
              <a:srgbClr val="B7B7B7"/>
            </a:solidFill>
            <a:prstDash val="solid"/>
            <a:round/>
            <a:headEnd len="med" w="med" type="none"/>
            <a:tailEnd len="med" w="med" type="none"/>
          </a:ln>
        </p:spPr>
      </p:cxnSp>
      <p:grpSp>
        <p:nvGrpSpPr>
          <p:cNvPr id="169" name="Google Shape;169;p20"/>
          <p:cNvGrpSpPr/>
          <p:nvPr/>
        </p:nvGrpSpPr>
        <p:grpSpPr>
          <a:xfrm>
            <a:off x="2577237" y="3003911"/>
            <a:ext cx="2644337" cy="1126267"/>
            <a:chOff x="4185722" y="2510592"/>
            <a:chExt cx="2074478" cy="883554"/>
          </a:xfrm>
        </p:grpSpPr>
        <p:sp>
          <p:nvSpPr>
            <p:cNvPr id="134" name="Google Shape;134;p20"/>
            <p:cNvSpPr/>
            <p:nvPr/>
          </p:nvSpPr>
          <p:spPr>
            <a:xfrm>
              <a:off x="4600986" y="2510592"/>
              <a:ext cx="330600" cy="330600"/>
            </a:xfrm>
            <a:prstGeom prst="ellipse">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Open Sans"/>
                <a:ea typeface="Open Sans"/>
                <a:cs typeface="Open Sans"/>
                <a:sym typeface="Open Sans"/>
              </a:endParaRPr>
            </a:p>
          </p:txBody>
        </p:sp>
        <p:sp>
          <p:nvSpPr>
            <p:cNvPr id="143" name="Google Shape;143;p20"/>
            <p:cNvSpPr/>
            <p:nvPr/>
          </p:nvSpPr>
          <p:spPr>
            <a:xfrm>
              <a:off x="5929600" y="2510592"/>
              <a:ext cx="330600" cy="330600"/>
            </a:xfrm>
            <a:prstGeom prst="ellipse">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Open Sans"/>
                <a:ea typeface="Open Sans"/>
                <a:cs typeface="Open Sans"/>
                <a:sym typeface="Open Sans"/>
              </a:endParaRPr>
            </a:p>
          </p:txBody>
        </p:sp>
        <p:sp>
          <p:nvSpPr>
            <p:cNvPr id="147" name="Google Shape;147;p20"/>
            <p:cNvSpPr/>
            <p:nvPr/>
          </p:nvSpPr>
          <p:spPr>
            <a:xfrm>
              <a:off x="5016258" y="2510592"/>
              <a:ext cx="330600" cy="330600"/>
            </a:xfrm>
            <a:prstGeom prst="ellipse">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Open Sans"/>
                <a:ea typeface="Open Sans"/>
                <a:cs typeface="Open Sans"/>
                <a:sym typeface="Open Sans"/>
              </a:endParaRPr>
            </a:p>
          </p:txBody>
        </p:sp>
        <p:cxnSp>
          <p:nvCxnSpPr>
            <p:cNvPr id="170" name="Google Shape;170;p20"/>
            <p:cNvCxnSpPr>
              <a:stCxn id="126" idx="4"/>
            </p:cNvCxnSpPr>
            <p:nvPr/>
          </p:nvCxnSpPr>
          <p:spPr>
            <a:xfrm>
              <a:off x="4351022" y="2841192"/>
              <a:ext cx="0" cy="247800"/>
            </a:xfrm>
            <a:prstGeom prst="straightConnector1">
              <a:avLst/>
            </a:prstGeom>
            <a:noFill/>
            <a:ln cap="flat" cmpd="sng" w="9525">
              <a:solidFill>
                <a:schemeClr val="dk2"/>
              </a:solidFill>
              <a:prstDash val="solid"/>
              <a:round/>
              <a:headEnd len="med" w="med" type="none"/>
              <a:tailEnd len="med" w="med" type="none"/>
            </a:ln>
          </p:spPr>
        </p:cxnSp>
        <p:cxnSp>
          <p:nvCxnSpPr>
            <p:cNvPr id="171" name="Google Shape;171;p20"/>
            <p:cNvCxnSpPr/>
            <p:nvPr/>
          </p:nvCxnSpPr>
          <p:spPr>
            <a:xfrm>
              <a:off x="4766300" y="2841345"/>
              <a:ext cx="0" cy="24780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20"/>
            <p:cNvCxnSpPr/>
            <p:nvPr/>
          </p:nvCxnSpPr>
          <p:spPr>
            <a:xfrm>
              <a:off x="5181592" y="2841345"/>
              <a:ext cx="0" cy="24780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20"/>
            <p:cNvCxnSpPr/>
            <p:nvPr/>
          </p:nvCxnSpPr>
          <p:spPr>
            <a:xfrm>
              <a:off x="6094951" y="2841259"/>
              <a:ext cx="0" cy="247800"/>
            </a:xfrm>
            <a:prstGeom prst="straightConnector1">
              <a:avLst/>
            </a:prstGeom>
            <a:noFill/>
            <a:ln cap="flat" cmpd="sng" w="9525">
              <a:solidFill>
                <a:schemeClr val="dk2"/>
              </a:solidFill>
              <a:prstDash val="solid"/>
              <a:round/>
              <a:headEnd len="med" w="med" type="none"/>
              <a:tailEnd len="med" w="med" type="none"/>
            </a:ln>
          </p:spPr>
        </p:cxnSp>
        <p:sp>
          <p:nvSpPr>
            <p:cNvPr id="174" name="Google Shape;174;p20"/>
            <p:cNvSpPr txBox="1"/>
            <p:nvPr/>
          </p:nvSpPr>
          <p:spPr>
            <a:xfrm>
              <a:off x="5431525" y="2552000"/>
              <a:ext cx="413400" cy="2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a:t>
              </a:r>
              <a:endParaRPr b="1" sz="1200"/>
            </a:p>
          </p:txBody>
        </p:sp>
        <p:sp>
          <p:nvSpPr>
            <p:cNvPr id="175" name="Google Shape;175;p20"/>
            <p:cNvSpPr txBox="1"/>
            <p:nvPr/>
          </p:nvSpPr>
          <p:spPr>
            <a:xfrm>
              <a:off x="4185725" y="3054297"/>
              <a:ext cx="3306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0</a:t>
              </a:r>
              <a:endParaRPr>
                <a:latin typeface="Open Sans"/>
                <a:ea typeface="Open Sans"/>
                <a:cs typeface="Open Sans"/>
                <a:sym typeface="Open Sans"/>
              </a:endParaRPr>
            </a:p>
          </p:txBody>
        </p:sp>
        <p:sp>
          <p:nvSpPr>
            <p:cNvPr id="176" name="Google Shape;176;p20"/>
            <p:cNvSpPr txBox="1"/>
            <p:nvPr/>
          </p:nvSpPr>
          <p:spPr>
            <a:xfrm>
              <a:off x="4600975" y="3054547"/>
              <a:ext cx="3306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sp>
          <p:nvSpPr>
            <p:cNvPr id="177" name="Google Shape;177;p20"/>
            <p:cNvSpPr txBox="1"/>
            <p:nvPr/>
          </p:nvSpPr>
          <p:spPr>
            <a:xfrm>
              <a:off x="5016225" y="3054547"/>
              <a:ext cx="3306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2</a:t>
              </a:r>
              <a:endParaRPr>
                <a:latin typeface="Open Sans"/>
                <a:ea typeface="Open Sans"/>
                <a:cs typeface="Open Sans"/>
                <a:sym typeface="Open Sans"/>
              </a:endParaRPr>
            </a:p>
          </p:txBody>
        </p:sp>
        <p:sp>
          <p:nvSpPr>
            <p:cNvPr id="178" name="Google Shape;178;p20"/>
            <p:cNvSpPr txBox="1"/>
            <p:nvPr/>
          </p:nvSpPr>
          <p:spPr>
            <a:xfrm>
              <a:off x="5929600" y="3054297"/>
              <a:ext cx="3306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9</a:t>
              </a:r>
              <a:endParaRPr>
                <a:latin typeface="Open Sans"/>
                <a:ea typeface="Open Sans"/>
                <a:cs typeface="Open Sans"/>
                <a:sym typeface="Open Sans"/>
              </a:endParaRPr>
            </a:p>
          </p:txBody>
        </p:sp>
        <p:sp>
          <p:nvSpPr>
            <p:cNvPr id="126" name="Google Shape;126;p20"/>
            <p:cNvSpPr/>
            <p:nvPr/>
          </p:nvSpPr>
          <p:spPr>
            <a:xfrm>
              <a:off x="4185722" y="2510592"/>
              <a:ext cx="330600" cy="330600"/>
            </a:xfrm>
            <a:prstGeom prst="ellipse">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Open Sans"/>
                <a:ea typeface="Open Sans"/>
                <a:cs typeface="Open Sans"/>
                <a:sym typeface="Open Sans"/>
              </a:endParaRPr>
            </a:p>
          </p:txBody>
        </p:sp>
      </p:grpSp>
      <p:sp>
        <p:nvSpPr>
          <p:cNvPr id="179" name="Google Shape;179;p20"/>
          <p:cNvSpPr txBox="1"/>
          <p:nvPr/>
        </p:nvSpPr>
        <p:spPr>
          <a:xfrm>
            <a:off x="6277512" y="1706383"/>
            <a:ext cx="2354100" cy="5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CC0000"/>
                </a:solidFill>
                <a:latin typeface="Nothing You Could Do"/>
                <a:ea typeface="Nothing You Could Do"/>
                <a:cs typeface="Nothing You Could Do"/>
                <a:sym typeface="Nothing You Could Do"/>
              </a:rPr>
              <a:t>weighted sum of all pixels + bias</a:t>
            </a:r>
            <a:endParaRPr sz="1800">
              <a:solidFill>
                <a:srgbClr val="CC0000"/>
              </a:solidFill>
              <a:latin typeface="Nothing You Could Do"/>
              <a:ea typeface="Nothing You Could Do"/>
              <a:cs typeface="Nothing You Could Do"/>
              <a:sym typeface="Nothing You Could Do"/>
            </a:endParaRPr>
          </a:p>
        </p:txBody>
      </p:sp>
      <p:sp>
        <p:nvSpPr>
          <p:cNvPr id="180" name="Google Shape;180;p20"/>
          <p:cNvSpPr/>
          <p:nvPr/>
        </p:nvSpPr>
        <p:spPr>
          <a:xfrm>
            <a:off x="7041425" y="2381075"/>
            <a:ext cx="307777" cy="588197"/>
          </a:xfrm>
          <a:custGeom>
            <a:rect b="b" l="l" r="r" t="t"/>
            <a:pathLst>
              <a:path extrusionOk="0" h="46990" w="15875">
                <a:moveTo>
                  <a:pt x="15875" y="0"/>
                </a:moveTo>
                <a:cubicBezTo>
                  <a:pt x="14378" y="16465"/>
                  <a:pt x="9171" y="33234"/>
                  <a:pt x="0" y="46990"/>
                </a:cubicBezTo>
              </a:path>
            </a:pathLst>
          </a:custGeom>
          <a:noFill/>
          <a:ln cap="flat" cmpd="sng" w="9525">
            <a:solidFill>
              <a:srgbClr val="D84437"/>
            </a:solidFill>
            <a:prstDash val="solid"/>
            <a:round/>
            <a:headEnd len="med" w="med" type="none"/>
            <a:tailEnd len="med" w="med" type="none"/>
          </a:ln>
        </p:spPr>
      </p:sp>
      <p:sp>
        <p:nvSpPr>
          <p:cNvPr id="181" name="Google Shape;181;p20"/>
          <p:cNvSpPr txBox="1"/>
          <p:nvPr/>
        </p:nvSpPr>
        <p:spPr>
          <a:xfrm>
            <a:off x="5704425" y="3807150"/>
            <a:ext cx="1896000" cy="5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CC0000"/>
                </a:solidFill>
                <a:latin typeface="Nothing You Could Do"/>
                <a:ea typeface="Nothing You Could Do"/>
                <a:cs typeface="Nothing You Could Do"/>
                <a:sym typeface="Nothing You Could Do"/>
              </a:rPr>
              <a:t>neuron outputs</a:t>
            </a:r>
            <a:endParaRPr sz="1800">
              <a:solidFill>
                <a:srgbClr val="CC0000"/>
              </a:solidFill>
              <a:latin typeface="Nothing You Could Do"/>
              <a:ea typeface="Nothing You Could Do"/>
              <a:cs typeface="Nothing You Could Do"/>
              <a:sym typeface="Nothing You Could Do"/>
            </a:endParaRPr>
          </a:p>
        </p:txBody>
      </p:sp>
      <p:sp>
        <p:nvSpPr>
          <p:cNvPr id="182" name="Google Shape;182;p20"/>
          <p:cNvSpPr/>
          <p:nvPr/>
        </p:nvSpPr>
        <p:spPr>
          <a:xfrm rot="9465232">
            <a:off x="6360485" y="3382960"/>
            <a:ext cx="54202" cy="563596"/>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grpSp>
        <p:nvGrpSpPr>
          <p:cNvPr id="183" name="Google Shape;183;p20"/>
          <p:cNvGrpSpPr/>
          <p:nvPr/>
        </p:nvGrpSpPr>
        <p:grpSpPr>
          <a:xfrm>
            <a:off x="52200" y="0"/>
            <a:ext cx="9039600" cy="588225"/>
            <a:chOff x="52200" y="43500"/>
            <a:chExt cx="9039600" cy="588225"/>
          </a:xfrm>
        </p:grpSpPr>
        <p:sp>
          <p:nvSpPr>
            <p:cNvPr id="184" name="Google Shape;184;p20"/>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185" name="Google Shape;185;p20"/>
            <p:cNvPicPr preferRelativeResize="0"/>
            <p:nvPr/>
          </p:nvPicPr>
          <p:blipFill rotWithShape="1">
            <a:blip r:embed="rId4">
              <a:alphaModFix/>
            </a:blip>
            <a:srcRect b="45417" l="0" r="0" t="0"/>
            <a:stretch/>
          </p:blipFill>
          <p:spPr>
            <a:xfrm>
              <a:off x="4562125" y="43500"/>
              <a:ext cx="4358600" cy="578699"/>
            </a:xfrm>
            <a:prstGeom prst="rect">
              <a:avLst/>
            </a:prstGeom>
            <a:noFill/>
            <a:ln>
              <a:noFill/>
            </a:ln>
          </p:spPr>
        </p:pic>
        <p:sp>
          <p:nvSpPr>
            <p:cNvPr id="186" name="Google Shape;186;p20"/>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Very simple model: softmax classification</a:t>
              </a:r>
              <a:endParaRPr sz="2700">
                <a:solidFill>
                  <a:schemeClr val="lt1"/>
                </a:solidFill>
                <a:latin typeface="Open Sans"/>
                <a:ea typeface="Open Sans"/>
                <a:cs typeface="Open Sans"/>
                <a:sym typeface="Open Sans"/>
              </a:endParaRPr>
            </a:p>
          </p:txBody>
        </p:sp>
      </p:grpSp>
      <p:sp>
        <p:nvSpPr>
          <p:cNvPr id="187" name="Google Shape;187;p20"/>
          <p:cNvSpPr txBox="1"/>
          <p:nvPr/>
        </p:nvSpPr>
        <p:spPr>
          <a:xfrm>
            <a:off x="2245475" y="1344924"/>
            <a:ext cx="3045900" cy="28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CC0000"/>
                </a:solidFill>
                <a:latin typeface="Nothing You Could Do"/>
                <a:ea typeface="Nothing You Could Do"/>
                <a:cs typeface="Nothing You Could Do"/>
                <a:sym typeface="Nothing You Could Do"/>
              </a:rPr>
              <a:t>784 pixels</a:t>
            </a:r>
            <a:endParaRPr sz="1800">
              <a:solidFill>
                <a:srgbClr val="CC0000"/>
              </a:solidFill>
              <a:latin typeface="Nothing You Could Do"/>
              <a:ea typeface="Nothing You Could Do"/>
              <a:cs typeface="Nothing You Could Do"/>
              <a:sym typeface="Nothing You Could Do"/>
            </a:endParaRPr>
          </a:p>
        </p:txBody>
      </p:sp>
      <p:sp>
        <p:nvSpPr>
          <p:cNvPr id="188" name="Google Shape;188;p20"/>
          <p:cNvSpPr/>
          <p:nvPr/>
        </p:nvSpPr>
        <p:spPr>
          <a:xfrm flipH="1" rot="6136422">
            <a:off x="4888824" y="977690"/>
            <a:ext cx="132107" cy="1190919"/>
          </a:xfrm>
          <a:custGeom>
            <a:rect b="b" l="l" r="r" t="t"/>
            <a:pathLst>
              <a:path extrusionOk="0" h="27305" w="19368">
                <a:moveTo>
                  <a:pt x="19368" y="0"/>
                </a:moveTo>
                <a:cubicBezTo>
                  <a:pt x="14836" y="10197"/>
                  <a:pt x="7891" y="19414"/>
                  <a:pt x="0" y="27305"/>
                </a:cubicBezTo>
              </a:path>
            </a:pathLst>
          </a:custGeom>
          <a:noFill/>
          <a:ln cap="flat" cmpd="sng" w="9525">
            <a:solidFill>
              <a:srgbClr val="D84437"/>
            </a:solidFill>
            <a:prstDash val="solid"/>
            <a:round/>
            <a:headEnd len="med" w="med" type="none"/>
            <a:tailEnd len="med" w="med" type="none"/>
          </a:ln>
        </p:spPr>
      </p:sp>
      <p:sp>
        <p:nvSpPr>
          <p:cNvPr id="189" name="Google Shape;189;p20"/>
          <p:cNvSpPr/>
          <p:nvPr/>
        </p:nvSpPr>
        <p:spPr>
          <a:xfrm flipH="1" rot="5630324">
            <a:off x="2532406" y="1012851"/>
            <a:ext cx="194552" cy="1103086"/>
          </a:xfrm>
          <a:custGeom>
            <a:rect b="b" l="l" r="r" t="t"/>
            <a:pathLst>
              <a:path extrusionOk="0" h="27305" w="19368">
                <a:moveTo>
                  <a:pt x="19368" y="0"/>
                </a:moveTo>
                <a:cubicBezTo>
                  <a:pt x="14836" y="10197"/>
                  <a:pt x="7891" y="19414"/>
                  <a:pt x="0" y="27305"/>
                </a:cubicBezTo>
              </a:path>
            </a:pathLst>
          </a:custGeom>
          <a:noFill/>
          <a:ln cap="flat" cmpd="sng" w="9525">
            <a:solidFill>
              <a:srgbClr val="D84437"/>
            </a:solidFill>
            <a:prstDash val="solid"/>
            <a:round/>
            <a:headEnd len="med" w="med" type="none"/>
            <a:tailEnd len="med" w="med" type="none"/>
          </a:ln>
        </p:spPr>
      </p:sp>
      <p:grpSp>
        <p:nvGrpSpPr>
          <p:cNvPr id="190" name="Google Shape;190;p20"/>
          <p:cNvGrpSpPr/>
          <p:nvPr/>
        </p:nvGrpSpPr>
        <p:grpSpPr>
          <a:xfrm>
            <a:off x="5754378" y="2843618"/>
            <a:ext cx="2452547" cy="733973"/>
            <a:chOff x="5754378" y="2843618"/>
            <a:chExt cx="2452547" cy="733973"/>
          </a:xfrm>
        </p:grpSpPr>
        <p:sp>
          <p:nvSpPr>
            <p:cNvPr id="191" name="Google Shape;191;p20"/>
            <p:cNvSpPr/>
            <p:nvPr/>
          </p:nvSpPr>
          <p:spPr>
            <a:xfrm>
              <a:off x="5754378" y="3130102"/>
              <a:ext cx="96551" cy="119237"/>
            </a:xfrm>
            <a:custGeom>
              <a:rect b="b" l="l" r="r" t="t"/>
              <a:pathLst>
                <a:path extrusionOk="0" h="11043" w="8942">
                  <a:moveTo>
                    <a:pt x="5941" y="0"/>
                  </a:moveTo>
                  <a:cubicBezTo>
                    <a:pt x="5053" y="0"/>
                    <a:pt x="4294" y="220"/>
                    <a:pt x="3665" y="662"/>
                  </a:cubicBezTo>
                  <a:cubicBezTo>
                    <a:pt x="3012" y="1117"/>
                    <a:pt x="2557" y="1613"/>
                    <a:pt x="2297" y="2151"/>
                  </a:cubicBezTo>
                  <a:cubicBezTo>
                    <a:pt x="2035" y="2688"/>
                    <a:pt x="1906" y="3218"/>
                    <a:pt x="1906" y="3740"/>
                  </a:cubicBezTo>
                  <a:cubicBezTo>
                    <a:pt x="1906" y="4277"/>
                    <a:pt x="2043" y="4748"/>
                    <a:pt x="2320" y="5156"/>
                  </a:cubicBezTo>
                  <a:cubicBezTo>
                    <a:pt x="2565" y="5530"/>
                    <a:pt x="2948" y="5815"/>
                    <a:pt x="3469" y="6010"/>
                  </a:cubicBezTo>
                  <a:cubicBezTo>
                    <a:pt x="3989" y="6206"/>
                    <a:pt x="4470" y="6329"/>
                    <a:pt x="4910" y="6378"/>
                  </a:cubicBezTo>
                  <a:cubicBezTo>
                    <a:pt x="5349" y="6427"/>
                    <a:pt x="5740" y="6565"/>
                    <a:pt x="6082" y="6792"/>
                  </a:cubicBezTo>
                  <a:cubicBezTo>
                    <a:pt x="6424" y="7021"/>
                    <a:pt x="6596" y="7363"/>
                    <a:pt x="6596" y="7818"/>
                  </a:cubicBezTo>
                  <a:cubicBezTo>
                    <a:pt x="6596" y="7998"/>
                    <a:pt x="6555" y="8201"/>
                    <a:pt x="6473" y="8430"/>
                  </a:cubicBezTo>
                  <a:cubicBezTo>
                    <a:pt x="6391" y="8656"/>
                    <a:pt x="6254" y="8910"/>
                    <a:pt x="6059" y="9186"/>
                  </a:cubicBezTo>
                  <a:cubicBezTo>
                    <a:pt x="5863" y="9463"/>
                    <a:pt x="5553" y="9692"/>
                    <a:pt x="5130" y="9870"/>
                  </a:cubicBezTo>
                  <a:cubicBezTo>
                    <a:pt x="4706" y="10050"/>
                    <a:pt x="4202" y="10140"/>
                    <a:pt x="3616" y="10140"/>
                  </a:cubicBezTo>
                  <a:cubicBezTo>
                    <a:pt x="3561" y="10141"/>
                    <a:pt x="3507" y="10142"/>
                    <a:pt x="3454" y="10142"/>
                  </a:cubicBezTo>
                  <a:cubicBezTo>
                    <a:pt x="3014" y="10142"/>
                    <a:pt x="2620" y="10084"/>
                    <a:pt x="2271" y="9968"/>
                  </a:cubicBezTo>
                  <a:cubicBezTo>
                    <a:pt x="1881" y="9839"/>
                    <a:pt x="1628" y="9731"/>
                    <a:pt x="1515" y="9651"/>
                  </a:cubicBezTo>
                  <a:cubicBezTo>
                    <a:pt x="1400" y="9569"/>
                    <a:pt x="1335" y="9504"/>
                    <a:pt x="1320" y="9456"/>
                  </a:cubicBezTo>
                  <a:cubicBezTo>
                    <a:pt x="1320" y="9422"/>
                    <a:pt x="1328" y="9407"/>
                    <a:pt x="1343" y="9407"/>
                  </a:cubicBezTo>
                  <a:cubicBezTo>
                    <a:pt x="1359" y="9407"/>
                    <a:pt x="1384" y="9399"/>
                    <a:pt x="1417" y="9381"/>
                  </a:cubicBezTo>
                  <a:cubicBezTo>
                    <a:pt x="1628" y="9381"/>
                    <a:pt x="1881" y="9235"/>
                    <a:pt x="2174" y="8942"/>
                  </a:cubicBezTo>
                  <a:cubicBezTo>
                    <a:pt x="2467" y="8649"/>
                    <a:pt x="2613" y="8291"/>
                    <a:pt x="2613" y="7867"/>
                  </a:cubicBezTo>
                  <a:cubicBezTo>
                    <a:pt x="2598" y="7509"/>
                    <a:pt x="2482" y="7257"/>
                    <a:pt x="2271" y="7111"/>
                  </a:cubicBezTo>
                  <a:cubicBezTo>
                    <a:pt x="2060" y="6964"/>
                    <a:pt x="1832" y="6890"/>
                    <a:pt x="1587" y="6890"/>
                  </a:cubicBezTo>
                  <a:cubicBezTo>
                    <a:pt x="1212" y="6890"/>
                    <a:pt x="855" y="7028"/>
                    <a:pt x="513" y="7306"/>
                  </a:cubicBezTo>
                  <a:cubicBezTo>
                    <a:pt x="171" y="7582"/>
                    <a:pt x="1" y="8039"/>
                    <a:pt x="1" y="8674"/>
                  </a:cubicBezTo>
                  <a:cubicBezTo>
                    <a:pt x="16" y="9309"/>
                    <a:pt x="284" y="9862"/>
                    <a:pt x="806" y="10335"/>
                  </a:cubicBezTo>
                  <a:cubicBezTo>
                    <a:pt x="1328" y="10806"/>
                    <a:pt x="2215" y="11042"/>
                    <a:pt x="3469" y="11042"/>
                  </a:cubicBezTo>
                  <a:cubicBezTo>
                    <a:pt x="4331" y="11027"/>
                    <a:pt x="5097" y="10888"/>
                    <a:pt x="5766" y="10628"/>
                  </a:cubicBezTo>
                  <a:cubicBezTo>
                    <a:pt x="6432" y="10366"/>
                    <a:pt x="6946" y="10009"/>
                    <a:pt x="7304" y="9553"/>
                  </a:cubicBezTo>
                  <a:cubicBezTo>
                    <a:pt x="7661" y="9096"/>
                    <a:pt x="7931" y="8641"/>
                    <a:pt x="8111" y="8185"/>
                  </a:cubicBezTo>
                  <a:cubicBezTo>
                    <a:pt x="8288" y="7728"/>
                    <a:pt x="8378" y="7273"/>
                    <a:pt x="8378" y="6817"/>
                  </a:cubicBezTo>
                  <a:cubicBezTo>
                    <a:pt x="8378" y="5725"/>
                    <a:pt x="7841" y="4943"/>
                    <a:pt x="6766" y="4472"/>
                  </a:cubicBezTo>
                  <a:cubicBezTo>
                    <a:pt x="6506" y="4341"/>
                    <a:pt x="6082" y="4220"/>
                    <a:pt x="5496" y="4105"/>
                  </a:cubicBezTo>
                  <a:cubicBezTo>
                    <a:pt x="4910" y="3992"/>
                    <a:pt x="4462" y="3853"/>
                    <a:pt x="4153" y="3691"/>
                  </a:cubicBezTo>
                  <a:cubicBezTo>
                    <a:pt x="3843" y="3527"/>
                    <a:pt x="3688" y="3243"/>
                    <a:pt x="3688" y="2835"/>
                  </a:cubicBezTo>
                  <a:cubicBezTo>
                    <a:pt x="3704" y="2395"/>
                    <a:pt x="3891" y="1963"/>
                    <a:pt x="4251" y="1541"/>
                  </a:cubicBezTo>
                  <a:cubicBezTo>
                    <a:pt x="4609" y="1117"/>
                    <a:pt x="5179" y="906"/>
                    <a:pt x="5961" y="906"/>
                  </a:cubicBezTo>
                  <a:cubicBezTo>
                    <a:pt x="6303" y="922"/>
                    <a:pt x="6620" y="970"/>
                    <a:pt x="6913" y="1053"/>
                  </a:cubicBezTo>
                  <a:cubicBezTo>
                    <a:pt x="7206" y="1133"/>
                    <a:pt x="7409" y="1223"/>
                    <a:pt x="7524" y="1320"/>
                  </a:cubicBezTo>
                  <a:cubicBezTo>
                    <a:pt x="7638" y="1418"/>
                    <a:pt x="7694" y="1492"/>
                    <a:pt x="7694" y="1541"/>
                  </a:cubicBezTo>
                  <a:cubicBezTo>
                    <a:pt x="7694" y="1557"/>
                    <a:pt x="7687" y="1565"/>
                    <a:pt x="7671" y="1565"/>
                  </a:cubicBezTo>
                  <a:cubicBezTo>
                    <a:pt x="7589" y="1565"/>
                    <a:pt x="7483" y="1613"/>
                    <a:pt x="7352" y="1711"/>
                  </a:cubicBezTo>
                  <a:cubicBezTo>
                    <a:pt x="7221" y="1809"/>
                    <a:pt x="7085" y="1955"/>
                    <a:pt x="6938" y="2151"/>
                  </a:cubicBezTo>
                  <a:cubicBezTo>
                    <a:pt x="6792" y="2346"/>
                    <a:pt x="6717" y="2575"/>
                    <a:pt x="6717" y="2835"/>
                  </a:cubicBezTo>
                  <a:cubicBezTo>
                    <a:pt x="6733" y="3128"/>
                    <a:pt x="6831" y="3341"/>
                    <a:pt x="7010" y="3470"/>
                  </a:cubicBezTo>
                  <a:cubicBezTo>
                    <a:pt x="7190" y="3601"/>
                    <a:pt x="7386" y="3665"/>
                    <a:pt x="7597" y="3665"/>
                  </a:cubicBezTo>
                  <a:cubicBezTo>
                    <a:pt x="7939" y="3650"/>
                    <a:pt x="8247" y="3519"/>
                    <a:pt x="8525" y="3274"/>
                  </a:cubicBezTo>
                  <a:cubicBezTo>
                    <a:pt x="8802" y="3030"/>
                    <a:pt x="8941" y="2647"/>
                    <a:pt x="8941" y="2127"/>
                  </a:cubicBezTo>
                  <a:cubicBezTo>
                    <a:pt x="8924" y="1590"/>
                    <a:pt x="8687" y="1101"/>
                    <a:pt x="8232" y="662"/>
                  </a:cubicBezTo>
                  <a:cubicBezTo>
                    <a:pt x="7776" y="222"/>
                    <a:pt x="7044" y="1"/>
                    <a:pt x="6033" y="1"/>
                  </a:cubicBezTo>
                  <a:cubicBezTo>
                    <a:pt x="6002" y="1"/>
                    <a:pt x="5972" y="0"/>
                    <a:pt x="5941" y="0"/>
                  </a:cubicBezTo>
                  <a:close/>
                </a:path>
              </a:pathLst>
            </a:custGeom>
            <a:solidFill>
              <a:srgbClr val="000000"/>
            </a:solidFill>
            <a:ln cap="flat" cmpd="sng" w="625">
              <a:solidFill>
                <a:srgbClr val="000000"/>
              </a:solidFill>
              <a:prstDash val="solid"/>
              <a:miter lim="19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5873075" y="3130382"/>
              <a:ext cx="116591" cy="119226"/>
            </a:xfrm>
            <a:custGeom>
              <a:rect b="b" l="l" r="r" t="t"/>
              <a:pathLst>
                <a:path extrusionOk="0" h="11042" w="10798">
                  <a:moveTo>
                    <a:pt x="6644" y="880"/>
                  </a:moveTo>
                  <a:cubicBezTo>
                    <a:pt x="7295" y="880"/>
                    <a:pt x="7817" y="1124"/>
                    <a:pt x="8208" y="1613"/>
                  </a:cubicBezTo>
                  <a:cubicBezTo>
                    <a:pt x="8501" y="1986"/>
                    <a:pt x="8647" y="2533"/>
                    <a:pt x="8647" y="3248"/>
                  </a:cubicBezTo>
                  <a:cubicBezTo>
                    <a:pt x="8647" y="3884"/>
                    <a:pt x="8532" y="4634"/>
                    <a:pt x="8305" y="5496"/>
                  </a:cubicBezTo>
                  <a:cubicBezTo>
                    <a:pt x="8077" y="6360"/>
                    <a:pt x="7889" y="6961"/>
                    <a:pt x="7743" y="7303"/>
                  </a:cubicBezTo>
                  <a:cubicBezTo>
                    <a:pt x="7367" y="8152"/>
                    <a:pt x="6863" y="8836"/>
                    <a:pt x="6228" y="9355"/>
                  </a:cubicBezTo>
                  <a:cubicBezTo>
                    <a:pt x="5593" y="9877"/>
                    <a:pt x="4917" y="10137"/>
                    <a:pt x="4202" y="10137"/>
                  </a:cubicBezTo>
                  <a:cubicBezTo>
                    <a:pt x="3664" y="10137"/>
                    <a:pt x="3183" y="9959"/>
                    <a:pt x="2759" y="9600"/>
                  </a:cubicBezTo>
                  <a:cubicBezTo>
                    <a:pt x="2335" y="9242"/>
                    <a:pt x="2124" y="8656"/>
                    <a:pt x="2124" y="7841"/>
                  </a:cubicBezTo>
                  <a:cubicBezTo>
                    <a:pt x="2140" y="7239"/>
                    <a:pt x="2296" y="6344"/>
                    <a:pt x="2589" y="5154"/>
                  </a:cubicBezTo>
                  <a:cubicBezTo>
                    <a:pt x="2883" y="3966"/>
                    <a:pt x="3330" y="3012"/>
                    <a:pt x="3932" y="2297"/>
                  </a:cubicBezTo>
                  <a:cubicBezTo>
                    <a:pt x="4714" y="1351"/>
                    <a:pt x="5618" y="880"/>
                    <a:pt x="6644" y="880"/>
                  </a:cubicBezTo>
                  <a:close/>
                  <a:moveTo>
                    <a:pt x="6521" y="1"/>
                  </a:moveTo>
                  <a:cubicBezTo>
                    <a:pt x="5235" y="1"/>
                    <a:pt x="3973" y="497"/>
                    <a:pt x="2736" y="1490"/>
                  </a:cubicBezTo>
                  <a:cubicBezTo>
                    <a:pt x="1888" y="2191"/>
                    <a:pt x="1221" y="3012"/>
                    <a:pt x="733" y="3958"/>
                  </a:cubicBezTo>
                  <a:cubicBezTo>
                    <a:pt x="244" y="4902"/>
                    <a:pt x="0" y="5904"/>
                    <a:pt x="0" y="6961"/>
                  </a:cubicBezTo>
                  <a:cubicBezTo>
                    <a:pt x="0" y="8085"/>
                    <a:pt x="373" y="9047"/>
                    <a:pt x="1124" y="9844"/>
                  </a:cubicBezTo>
                  <a:cubicBezTo>
                    <a:pt x="1872" y="10643"/>
                    <a:pt x="2857" y="11042"/>
                    <a:pt x="4078" y="11042"/>
                  </a:cubicBezTo>
                  <a:cubicBezTo>
                    <a:pt x="5755" y="11042"/>
                    <a:pt x="7295" y="10340"/>
                    <a:pt x="8696" y="8941"/>
                  </a:cubicBezTo>
                  <a:cubicBezTo>
                    <a:pt x="10095" y="7540"/>
                    <a:pt x="10797" y="5969"/>
                    <a:pt x="10797" y="4226"/>
                  </a:cubicBezTo>
                  <a:cubicBezTo>
                    <a:pt x="10797" y="3590"/>
                    <a:pt x="10699" y="3022"/>
                    <a:pt x="10504" y="2516"/>
                  </a:cubicBezTo>
                  <a:cubicBezTo>
                    <a:pt x="10308" y="2011"/>
                    <a:pt x="10095" y="1613"/>
                    <a:pt x="9869" y="1320"/>
                  </a:cubicBezTo>
                  <a:cubicBezTo>
                    <a:pt x="9640" y="1027"/>
                    <a:pt x="9347" y="782"/>
                    <a:pt x="8989" y="587"/>
                  </a:cubicBezTo>
                  <a:cubicBezTo>
                    <a:pt x="8630" y="391"/>
                    <a:pt x="8345" y="260"/>
                    <a:pt x="8133" y="196"/>
                  </a:cubicBezTo>
                  <a:cubicBezTo>
                    <a:pt x="7922" y="130"/>
                    <a:pt x="7709" y="73"/>
                    <a:pt x="7498" y="24"/>
                  </a:cubicBezTo>
                  <a:cubicBezTo>
                    <a:pt x="7367" y="8"/>
                    <a:pt x="7043" y="1"/>
                    <a:pt x="6521" y="1"/>
                  </a:cubicBezTo>
                  <a:close/>
                </a:path>
              </a:pathLst>
            </a:custGeom>
            <a:solidFill>
              <a:srgbClr val="000000"/>
            </a:solidFill>
            <a:ln cap="flat" cmpd="sng" w="625">
              <a:solidFill>
                <a:srgbClr val="000000"/>
              </a:solidFill>
              <a:prstDash val="solid"/>
              <a:miter lim="19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6006780" y="3060749"/>
              <a:ext cx="130585" cy="240028"/>
            </a:xfrm>
            <a:custGeom>
              <a:rect b="b" l="l" r="r" t="t"/>
              <a:pathLst>
                <a:path extrusionOk="0" h="22230" w="12094">
                  <a:moveTo>
                    <a:pt x="10016" y="1"/>
                  </a:moveTo>
                  <a:cubicBezTo>
                    <a:pt x="8242" y="1"/>
                    <a:pt x="7052" y="1343"/>
                    <a:pt x="6450" y="4030"/>
                  </a:cubicBezTo>
                  <a:cubicBezTo>
                    <a:pt x="6401" y="4194"/>
                    <a:pt x="6303" y="4665"/>
                    <a:pt x="6157" y="5447"/>
                  </a:cubicBezTo>
                  <a:cubicBezTo>
                    <a:pt x="6010" y="6229"/>
                    <a:pt x="5938" y="6637"/>
                    <a:pt x="5938" y="6668"/>
                  </a:cubicBezTo>
                  <a:cubicBezTo>
                    <a:pt x="5938" y="6686"/>
                    <a:pt x="5547" y="6694"/>
                    <a:pt x="4765" y="6694"/>
                  </a:cubicBezTo>
                  <a:cubicBezTo>
                    <a:pt x="4097" y="6709"/>
                    <a:pt x="3714" y="6717"/>
                    <a:pt x="3616" y="6717"/>
                  </a:cubicBezTo>
                  <a:cubicBezTo>
                    <a:pt x="3518" y="6717"/>
                    <a:pt x="3454" y="6758"/>
                    <a:pt x="3421" y="6840"/>
                  </a:cubicBezTo>
                  <a:lnTo>
                    <a:pt x="3251" y="7524"/>
                  </a:lnTo>
                  <a:cubicBezTo>
                    <a:pt x="3251" y="7638"/>
                    <a:pt x="3282" y="7720"/>
                    <a:pt x="3348" y="7769"/>
                  </a:cubicBezTo>
                  <a:cubicBezTo>
                    <a:pt x="3397" y="7800"/>
                    <a:pt x="3804" y="7817"/>
                    <a:pt x="4570" y="7817"/>
                  </a:cubicBezTo>
                  <a:lnTo>
                    <a:pt x="5717" y="7817"/>
                  </a:lnTo>
                  <a:lnTo>
                    <a:pt x="5717" y="7890"/>
                  </a:lnTo>
                  <a:cubicBezTo>
                    <a:pt x="5717" y="7907"/>
                    <a:pt x="5537" y="8843"/>
                    <a:pt x="5180" y="10700"/>
                  </a:cubicBezTo>
                  <a:cubicBezTo>
                    <a:pt x="4822" y="12556"/>
                    <a:pt x="4447" y="14511"/>
                    <a:pt x="4056" y="16563"/>
                  </a:cubicBezTo>
                  <a:cubicBezTo>
                    <a:pt x="3665" y="18614"/>
                    <a:pt x="3388" y="19859"/>
                    <a:pt x="3225" y="20299"/>
                  </a:cubicBezTo>
                  <a:cubicBezTo>
                    <a:pt x="3143" y="20561"/>
                    <a:pt x="3014" y="20795"/>
                    <a:pt x="2834" y="21008"/>
                  </a:cubicBezTo>
                  <a:cubicBezTo>
                    <a:pt x="2655" y="21219"/>
                    <a:pt x="2459" y="21325"/>
                    <a:pt x="2248" y="21325"/>
                  </a:cubicBezTo>
                  <a:cubicBezTo>
                    <a:pt x="2166" y="21325"/>
                    <a:pt x="2068" y="21317"/>
                    <a:pt x="1955" y="21302"/>
                  </a:cubicBezTo>
                  <a:cubicBezTo>
                    <a:pt x="1842" y="21284"/>
                    <a:pt x="1752" y="21260"/>
                    <a:pt x="1687" y="21227"/>
                  </a:cubicBezTo>
                  <a:cubicBezTo>
                    <a:pt x="1621" y="21196"/>
                    <a:pt x="1572" y="21178"/>
                    <a:pt x="1541" y="21178"/>
                  </a:cubicBezTo>
                  <a:lnTo>
                    <a:pt x="1760" y="21057"/>
                  </a:lnTo>
                  <a:cubicBezTo>
                    <a:pt x="1971" y="20942"/>
                    <a:pt x="2166" y="20772"/>
                    <a:pt x="2346" y="20543"/>
                  </a:cubicBezTo>
                  <a:cubicBezTo>
                    <a:pt x="2526" y="20317"/>
                    <a:pt x="2616" y="20047"/>
                    <a:pt x="2616" y="19738"/>
                  </a:cubicBezTo>
                  <a:cubicBezTo>
                    <a:pt x="2616" y="19054"/>
                    <a:pt x="2256" y="18712"/>
                    <a:pt x="1541" y="18712"/>
                  </a:cubicBezTo>
                  <a:cubicBezTo>
                    <a:pt x="1199" y="18712"/>
                    <a:pt x="857" y="18851"/>
                    <a:pt x="515" y="19126"/>
                  </a:cubicBezTo>
                  <a:cubicBezTo>
                    <a:pt x="173" y="19404"/>
                    <a:pt x="1" y="19844"/>
                    <a:pt x="1" y="20446"/>
                  </a:cubicBezTo>
                  <a:cubicBezTo>
                    <a:pt x="1" y="21016"/>
                    <a:pt x="212" y="21456"/>
                    <a:pt x="636" y="21765"/>
                  </a:cubicBezTo>
                  <a:cubicBezTo>
                    <a:pt x="1060" y="22075"/>
                    <a:pt x="1531" y="22230"/>
                    <a:pt x="2053" y="22230"/>
                  </a:cubicBezTo>
                  <a:cubicBezTo>
                    <a:pt x="2639" y="22230"/>
                    <a:pt x="3233" y="21968"/>
                    <a:pt x="3837" y="21448"/>
                  </a:cubicBezTo>
                  <a:cubicBezTo>
                    <a:pt x="4537" y="20780"/>
                    <a:pt x="5107" y="19754"/>
                    <a:pt x="5547" y="18370"/>
                  </a:cubicBezTo>
                  <a:cubicBezTo>
                    <a:pt x="5856" y="17360"/>
                    <a:pt x="6401" y="14835"/>
                    <a:pt x="7183" y="10798"/>
                  </a:cubicBezTo>
                  <a:lnTo>
                    <a:pt x="7745" y="7817"/>
                  </a:lnTo>
                  <a:lnTo>
                    <a:pt x="9113" y="7817"/>
                  </a:lnTo>
                  <a:cubicBezTo>
                    <a:pt x="9877" y="7800"/>
                    <a:pt x="10317" y="7792"/>
                    <a:pt x="10432" y="7792"/>
                  </a:cubicBezTo>
                  <a:cubicBezTo>
                    <a:pt x="10546" y="7792"/>
                    <a:pt x="10618" y="7751"/>
                    <a:pt x="10651" y="7671"/>
                  </a:cubicBezTo>
                  <a:cubicBezTo>
                    <a:pt x="10685" y="7622"/>
                    <a:pt x="10726" y="7491"/>
                    <a:pt x="10774" y="7280"/>
                  </a:cubicBezTo>
                  <a:cubicBezTo>
                    <a:pt x="10823" y="7067"/>
                    <a:pt x="10839" y="6930"/>
                    <a:pt x="10823" y="6864"/>
                  </a:cubicBezTo>
                  <a:cubicBezTo>
                    <a:pt x="10757" y="6784"/>
                    <a:pt x="10667" y="6735"/>
                    <a:pt x="10554" y="6717"/>
                  </a:cubicBezTo>
                  <a:cubicBezTo>
                    <a:pt x="10440" y="6702"/>
                    <a:pt x="10016" y="6694"/>
                    <a:pt x="9283" y="6694"/>
                  </a:cubicBezTo>
                  <a:cubicBezTo>
                    <a:pt x="8388" y="6694"/>
                    <a:pt x="7941" y="6676"/>
                    <a:pt x="7941" y="6645"/>
                  </a:cubicBezTo>
                  <a:cubicBezTo>
                    <a:pt x="7941" y="6612"/>
                    <a:pt x="7997" y="6319"/>
                    <a:pt x="8111" y="5766"/>
                  </a:cubicBezTo>
                  <a:cubicBezTo>
                    <a:pt x="8224" y="5211"/>
                    <a:pt x="8355" y="4536"/>
                    <a:pt x="8502" y="3737"/>
                  </a:cubicBezTo>
                  <a:cubicBezTo>
                    <a:pt x="8648" y="2940"/>
                    <a:pt x="8779" y="2305"/>
                    <a:pt x="8893" y="1832"/>
                  </a:cubicBezTo>
                  <a:cubicBezTo>
                    <a:pt x="8957" y="1539"/>
                    <a:pt x="9080" y="1312"/>
                    <a:pt x="9260" y="1148"/>
                  </a:cubicBezTo>
                  <a:cubicBezTo>
                    <a:pt x="9438" y="986"/>
                    <a:pt x="9625" y="904"/>
                    <a:pt x="9821" y="904"/>
                  </a:cubicBezTo>
                  <a:cubicBezTo>
                    <a:pt x="10049" y="904"/>
                    <a:pt x="10294" y="952"/>
                    <a:pt x="10554" y="1050"/>
                  </a:cubicBezTo>
                  <a:lnTo>
                    <a:pt x="10335" y="1173"/>
                  </a:lnTo>
                  <a:cubicBezTo>
                    <a:pt x="10122" y="1287"/>
                    <a:pt x="9926" y="1459"/>
                    <a:pt x="9748" y="1685"/>
                  </a:cubicBezTo>
                  <a:cubicBezTo>
                    <a:pt x="9569" y="1914"/>
                    <a:pt x="9479" y="2182"/>
                    <a:pt x="9479" y="2492"/>
                  </a:cubicBezTo>
                  <a:cubicBezTo>
                    <a:pt x="9479" y="3176"/>
                    <a:pt x="9836" y="3518"/>
                    <a:pt x="10554" y="3518"/>
                  </a:cubicBezTo>
                  <a:cubicBezTo>
                    <a:pt x="10896" y="3501"/>
                    <a:pt x="11238" y="3364"/>
                    <a:pt x="11580" y="3102"/>
                  </a:cubicBezTo>
                  <a:cubicBezTo>
                    <a:pt x="11922" y="2842"/>
                    <a:pt x="12093" y="2418"/>
                    <a:pt x="12093" y="1832"/>
                  </a:cubicBezTo>
                  <a:cubicBezTo>
                    <a:pt x="12093" y="1294"/>
                    <a:pt x="11898" y="862"/>
                    <a:pt x="11507" y="538"/>
                  </a:cubicBezTo>
                  <a:cubicBezTo>
                    <a:pt x="11116" y="212"/>
                    <a:pt x="10618" y="32"/>
                    <a:pt x="10016" y="1"/>
                  </a:cubicBezTo>
                  <a:close/>
                </a:path>
              </a:pathLst>
            </a:custGeom>
            <a:solidFill>
              <a:srgbClr val="000000"/>
            </a:solidFill>
            <a:ln cap="flat" cmpd="sng" w="625">
              <a:solidFill>
                <a:srgbClr val="000000"/>
              </a:solidFill>
              <a:prstDash val="solid"/>
              <a:miter lim="19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6142354" y="3081578"/>
              <a:ext cx="82050" cy="168031"/>
            </a:xfrm>
            <a:custGeom>
              <a:rect b="b" l="l" r="r" t="t"/>
              <a:pathLst>
                <a:path extrusionOk="0" h="15562" w="7599">
                  <a:moveTo>
                    <a:pt x="5130" y="0"/>
                  </a:moveTo>
                  <a:cubicBezTo>
                    <a:pt x="4984" y="0"/>
                    <a:pt x="4837" y="18"/>
                    <a:pt x="4691" y="49"/>
                  </a:cubicBezTo>
                  <a:cubicBezTo>
                    <a:pt x="4544" y="83"/>
                    <a:pt x="4431" y="155"/>
                    <a:pt x="4349" y="270"/>
                  </a:cubicBezTo>
                  <a:cubicBezTo>
                    <a:pt x="4267" y="383"/>
                    <a:pt x="4187" y="481"/>
                    <a:pt x="4104" y="563"/>
                  </a:cubicBezTo>
                  <a:cubicBezTo>
                    <a:pt x="4022" y="643"/>
                    <a:pt x="3958" y="782"/>
                    <a:pt x="3909" y="978"/>
                  </a:cubicBezTo>
                  <a:cubicBezTo>
                    <a:pt x="3860" y="1173"/>
                    <a:pt x="3811" y="1337"/>
                    <a:pt x="3762" y="1466"/>
                  </a:cubicBezTo>
                  <a:cubicBezTo>
                    <a:pt x="3714" y="1597"/>
                    <a:pt x="3657" y="1808"/>
                    <a:pt x="3592" y="2101"/>
                  </a:cubicBezTo>
                  <a:cubicBezTo>
                    <a:pt x="3526" y="2394"/>
                    <a:pt x="3469" y="2631"/>
                    <a:pt x="3421" y="2811"/>
                  </a:cubicBezTo>
                  <a:lnTo>
                    <a:pt x="2957" y="4765"/>
                  </a:lnTo>
                  <a:lnTo>
                    <a:pt x="1662" y="4765"/>
                  </a:lnTo>
                  <a:cubicBezTo>
                    <a:pt x="945" y="4780"/>
                    <a:pt x="530" y="4788"/>
                    <a:pt x="417" y="4788"/>
                  </a:cubicBezTo>
                  <a:cubicBezTo>
                    <a:pt x="302" y="4788"/>
                    <a:pt x="229" y="4829"/>
                    <a:pt x="196" y="4911"/>
                  </a:cubicBezTo>
                  <a:cubicBezTo>
                    <a:pt x="163" y="4943"/>
                    <a:pt x="124" y="5058"/>
                    <a:pt x="75" y="5253"/>
                  </a:cubicBezTo>
                  <a:cubicBezTo>
                    <a:pt x="26" y="5449"/>
                    <a:pt x="1" y="5578"/>
                    <a:pt x="1" y="5644"/>
                  </a:cubicBezTo>
                  <a:cubicBezTo>
                    <a:pt x="1" y="5693"/>
                    <a:pt x="57" y="5773"/>
                    <a:pt x="173" y="5888"/>
                  </a:cubicBezTo>
                  <a:lnTo>
                    <a:pt x="1417" y="5888"/>
                  </a:lnTo>
                  <a:cubicBezTo>
                    <a:pt x="2248" y="5888"/>
                    <a:pt x="2664" y="5904"/>
                    <a:pt x="2664" y="5937"/>
                  </a:cubicBezTo>
                  <a:cubicBezTo>
                    <a:pt x="2647" y="5953"/>
                    <a:pt x="2354" y="7110"/>
                    <a:pt x="1785" y="9406"/>
                  </a:cubicBezTo>
                  <a:lnTo>
                    <a:pt x="929" y="12826"/>
                  </a:lnTo>
                  <a:lnTo>
                    <a:pt x="929" y="13266"/>
                  </a:lnTo>
                  <a:cubicBezTo>
                    <a:pt x="929" y="13574"/>
                    <a:pt x="945" y="13795"/>
                    <a:pt x="978" y="13924"/>
                  </a:cubicBezTo>
                  <a:cubicBezTo>
                    <a:pt x="1173" y="14528"/>
                    <a:pt x="1492" y="14950"/>
                    <a:pt x="1931" y="15194"/>
                  </a:cubicBezTo>
                  <a:cubicBezTo>
                    <a:pt x="2371" y="15439"/>
                    <a:pt x="2834" y="15562"/>
                    <a:pt x="3323" y="15562"/>
                  </a:cubicBezTo>
                  <a:cubicBezTo>
                    <a:pt x="3827" y="15562"/>
                    <a:pt x="4325" y="15423"/>
                    <a:pt x="4814" y="15146"/>
                  </a:cubicBezTo>
                  <a:cubicBezTo>
                    <a:pt x="5302" y="14870"/>
                    <a:pt x="5717" y="14528"/>
                    <a:pt x="6059" y="14120"/>
                  </a:cubicBezTo>
                  <a:cubicBezTo>
                    <a:pt x="6401" y="13713"/>
                    <a:pt x="6678" y="13330"/>
                    <a:pt x="6889" y="12972"/>
                  </a:cubicBezTo>
                  <a:cubicBezTo>
                    <a:pt x="7100" y="12613"/>
                    <a:pt x="7247" y="12304"/>
                    <a:pt x="7329" y="12044"/>
                  </a:cubicBezTo>
                  <a:cubicBezTo>
                    <a:pt x="7378" y="11898"/>
                    <a:pt x="7403" y="11800"/>
                    <a:pt x="7403" y="11751"/>
                  </a:cubicBezTo>
                  <a:cubicBezTo>
                    <a:pt x="7403" y="11620"/>
                    <a:pt x="7280" y="11556"/>
                    <a:pt x="7036" y="11556"/>
                  </a:cubicBezTo>
                  <a:lnTo>
                    <a:pt x="6938" y="11556"/>
                  </a:lnTo>
                  <a:cubicBezTo>
                    <a:pt x="6743" y="11571"/>
                    <a:pt x="6621" y="11587"/>
                    <a:pt x="6573" y="11605"/>
                  </a:cubicBezTo>
                  <a:cubicBezTo>
                    <a:pt x="6524" y="11620"/>
                    <a:pt x="6483" y="11677"/>
                    <a:pt x="6450" y="11775"/>
                  </a:cubicBezTo>
                  <a:cubicBezTo>
                    <a:pt x="6123" y="12589"/>
                    <a:pt x="5693" y="13273"/>
                    <a:pt x="5156" y="13826"/>
                  </a:cubicBezTo>
                  <a:cubicBezTo>
                    <a:pt x="4618" y="14381"/>
                    <a:pt x="4063" y="14657"/>
                    <a:pt x="3495" y="14657"/>
                  </a:cubicBezTo>
                  <a:cubicBezTo>
                    <a:pt x="3055" y="14657"/>
                    <a:pt x="2834" y="14315"/>
                    <a:pt x="2834" y="13631"/>
                  </a:cubicBezTo>
                  <a:cubicBezTo>
                    <a:pt x="2834" y="13436"/>
                    <a:pt x="3153" y="12036"/>
                    <a:pt x="3788" y="9430"/>
                  </a:cubicBezTo>
                  <a:lnTo>
                    <a:pt x="4667" y="5888"/>
                  </a:lnTo>
                  <a:lnTo>
                    <a:pt x="7280" y="5888"/>
                  </a:lnTo>
                  <a:cubicBezTo>
                    <a:pt x="7491" y="5675"/>
                    <a:pt x="7599" y="5392"/>
                    <a:pt x="7599" y="5033"/>
                  </a:cubicBezTo>
                  <a:cubicBezTo>
                    <a:pt x="7599" y="4968"/>
                    <a:pt x="7540" y="4878"/>
                    <a:pt x="7427" y="4765"/>
                  </a:cubicBezTo>
                  <a:lnTo>
                    <a:pt x="6182" y="4765"/>
                  </a:lnTo>
                  <a:cubicBezTo>
                    <a:pt x="5367" y="4765"/>
                    <a:pt x="4960" y="4747"/>
                    <a:pt x="4960" y="4716"/>
                  </a:cubicBezTo>
                  <a:lnTo>
                    <a:pt x="5205" y="3811"/>
                  </a:lnTo>
                  <a:cubicBezTo>
                    <a:pt x="5383" y="3176"/>
                    <a:pt x="5547" y="2533"/>
                    <a:pt x="5693" y="1882"/>
                  </a:cubicBezTo>
                  <a:cubicBezTo>
                    <a:pt x="5840" y="1230"/>
                    <a:pt x="5912" y="849"/>
                    <a:pt x="5912" y="733"/>
                  </a:cubicBezTo>
                  <a:cubicBezTo>
                    <a:pt x="5912" y="587"/>
                    <a:pt x="5855" y="432"/>
                    <a:pt x="5742" y="270"/>
                  </a:cubicBezTo>
                  <a:cubicBezTo>
                    <a:pt x="5627" y="106"/>
                    <a:pt x="5424" y="18"/>
                    <a:pt x="5130" y="0"/>
                  </a:cubicBezTo>
                  <a:close/>
                </a:path>
              </a:pathLst>
            </a:custGeom>
            <a:solidFill>
              <a:srgbClr val="000000"/>
            </a:solidFill>
            <a:ln cap="flat" cmpd="sng" w="625">
              <a:solidFill>
                <a:srgbClr val="000000"/>
              </a:solidFill>
              <a:prstDash val="solid"/>
              <a:miter lim="19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6238365" y="3130091"/>
              <a:ext cx="220507" cy="119518"/>
            </a:xfrm>
            <a:custGeom>
              <a:rect b="b" l="l" r="r" t="t"/>
              <a:pathLst>
                <a:path extrusionOk="0" h="11069" w="20422">
                  <a:moveTo>
                    <a:pt x="2658" y="1"/>
                  </a:moveTo>
                  <a:cubicBezTo>
                    <a:pt x="2317" y="1"/>
                    <a:pt x="1977" y="140"/>
                    <a:pt x="1638" y="418"/>
                  </a:cubicBezTo>
                  <a:cubicBezTo>
                    <a:pt x="1278" y="712"/>
                    <a:pt x="1018" y="1012"/>
                    <a:pt x="856" y="1321"/>
                  </a:cubicBezTo>
                  <a:cubicBezTo>
                    <a:pt x="692" y="1632"/>
                    <a:pt x="530" y="2013"/>
                    <a:pt x="368" y="2470"/>
                  </a:cubicBezTo>
                  <a:cubicBezTo>
                    <a:pt x="204" y="2926"/>
                    <a:pt x="106" y="3234"/>
                    <a:pt x="75" y="3399"/>
                  </a:cubicBezTo>
                  <a:cubicBezTo>
                    <a:pt x="41" y="3561"/>
                    <a:pt x="16" y="3692"/>
                    <a:pt x="0" y="3789"/>
                  </a:cubicBezTo>
                  <a:cubicBezTo>
                    <a:pt x="0" y="3838"/>
                    <a:pt x="49" y="3911"/>
                    <a:pt x="147" y="4008"/>
                  </a:cubicBezTo>
                  <a:lnTo>
                    <a:pt x="489" y="4008"/>
                  </a:lnTo>
                  <a:cubicBezTo>
                    <a:pt x="717" y="4008"/>
                    <a:pt x="846" y="3993"/>
                    <a:pt x="880" y="3959"/>
                  </a:cubicBezTo>
                  <a:cubicBezTo>
                    <a:pt x="944" y="3911"/>
                    <a:pt x="1042" y="3617"/>
                    <a:pt x="1173" y="3080"/>
                  </a:cubicBezTo>
                  <a:cubicBezTo>
                    <a:pt x="1304" y="2543"/>
                    <a:pt x="1491" y="2046"/>
                    <a:pt x="1736" y="1591"/>
                  </a:cubicBezTo>
                  <a:cubicBezTo>
                    <a:pt x="1980" y="1134"/>
                    <a:pt x="2281" y="907"/>
                    <a:pt x="2638" y="907"/>
                  </a:cubicBezTo>
                  <a:cubicBezTo>
                    <a:pt x="3045" y="907"/>
                    <a:pt x="3250" y="1200"/>
                    <a:pt x="3250" y="1786"/>
                  </a:cubicBezTo>
                  <a:cubicBezTo>
                    <a:pt x="3250" y="1982"/>
                    <a:pt x="3225" y="2201"/>
                    <a:pt x="3176" y="2445"/>
                  </a:cubicBezTo>
                  <a:cubicBezTo>
                    <a:pt x="3176" y="2560"/>
                    <a:pt x="2859" y="3870"/>
                    <a:pt x="2224" y="6379"/>
                  </a:cubicBezTo>
                  <a:cubicBezTo>
                    <a:pt x="1605" y="8837"/>
                    <a:pt x="1296" y="10172"/>
                    <a:pt x="1296" y="10385"/>
                  </a:cubicBezTo>
                  <a:cubicBezTo>
                    <a:pt x="1278" y="10449"/>
                    <a:pt x="1296" y="10531"/>
                    <a:pt x="1345" y="10629"/>
                  </a:cubicBezTo>
                  <a:cubicBezTo>
                    <a:pt x="1394" y="10727"/>
                    <a:pt x="1482" y="10825"/>
                    <a:pt x="1613" y="10922"/>
                  </a:cubicBezTo>
                  <a:cubicBezTo>
                    <a:pt x="1743" y="11020"/>
                    <a:pt x="1913" y="11069"/>
                    <a:pt x="2126" y="11069"/>
                  </a:cubicBezTo>
                  <a:cubicBezTo>
                    <a:pt x="2615" y="11069"/>
                    <a:pt x="2965" y="10848"/>
                    <a:pt x="3176" y="10408"/>
                  </a:cubicBezTo>
                  <a:cubicBezTo>
                    <a:pt x="3258" y="10246"/>
                    <a:pt x="3567" y="9097"/>
                    <a:pt x="4104" y="6965"/>
                  </a:cubicBezTo>
                  <a:lnTo>
                    <a:pt x="4911" y="3692"/>
                  </a:lnTo>
                  <a:lnTo>
                    <a:pt x="5081" y="3399"/>
                  </a:lnTo>
                  <a:cubicBezTo>
                    <a:pt x="6043" y="1753"/>
                    <a:pt x="7223" y="930"/>
                    <a:pt x="8624" y="930"/>
                  </a:cubicBezTo>
                  <a:lnTo>
                    <a:pt x="8745" y="930"/>
                  </a:lnTo>
                  <a:cubicBezTo>
                    <a:pt x="9463" y="930"/>
                    <a:pt x="9820" y="1411"/>
                    <a:pt x="9820" y="2373"/>
                  </a:cubicBezTo>
                  <a:cubicBezTo>
                    <a:pt x="9820" y="2746"/>
                    <a:pt x="9797" y="3057"/>
                    <a:pt x="9748" y="3301"/>
                  </a:cubicBezTo>
                  <a:lnTo>
                    <a:pt x="8868" y="6867"/>
                  </a:lnTo>
                  <a:cubicBezTo>
                    <a:pt x="8313" y="9017"/>
                    <a:pt x="8038" y="10182"/>
                    <a:pt x="8038" y="10359"/>
                  </a:cubicBezTo>
                  <a:cubicBezTo>
                    <a:pt x="8038" y="10442"/>
                    <a:pt x="8061" y="10524"/>
                    <a:pt x="8110" y="10604"/>
                  </a:cubicBezTo>
                  <a:cubicBezTo>
                    <a:pt x="8159" y="10686"/>
                    <a:pt x="8249" y="10783"/>
                    <a:pt x="8380" y="10897"/>
                  </a:cubicBezTo>
                  <a:cubicBezTo>
                    <a:pt x="8509" y="11012"/>
                    <a:pt x="8681" y="11069"/>
                    <a:pt x="8892" y="11069"/>
                  </a:cubicBezTo>
                  <a:cubicBezTo>
                    <a:pt x="9380" y="11069"/>
                    <a:pt x="9730" y="10848"/>
                    <a:pt x="9943" y="10408"/>
                  </a:cubicBezTo>
                  <a:cubicBezTo>
                    <a:pt x="10023" y="10246"/>
                    <a:pt x="10334" y="9097"/>
                    <a:pt x="10872" y="6965"/>
                  </a:cubicBezTo>
                  <a:lnTo>
                    <a:pt x="11677" y="3692"/>
                  </a:lnTo>
                  <a:lnTo>
                    <a:pt x="11849" y="3399"/>
                  </a:lnTo>
                  <a:cubicBezTo>
                    <a:pt x="12808" y="1753"/>
                    <a:pt x="13989" y="930"/>
                    <a:pt x="15390" y="930"/>
                  </a:cubicBezTo>
                  <a:lnTo>
                    <a:pt x="15513" y="930"/>
                  </a:lnTo>
                  <a:cubicBezTo>
                    <a:pt x="16228" y="930"/>
                    <a:pt x="16588" y="1411"/>
                    <a:pt x="16588" y="2373"/>
                  </a:cubicBezTo>
                  <a:cubicBezTo>
                    <a:pt x="16570" y="3203"/>
                    <a:pt x="16269" y="4440"/>
                    <a:pt x="15683" y="6086"/>
                  </a:cubicBezTo>
                  <a:cubicBezTo>
                    <a:pt x="15097" y="7729"/>
                    <a:pt x="14803" y="8706"/>
                    <a:pt x="14803" y="9017"/>
                  </a:cubicBezTo>
                  <a:cubicBezTo>
                    <a:pt x="14803" y="9488"/>
                    <a:pt x="14975" y="9945"/>
                    <a:pt x="15317" y="10385"/>
                  </a:cubicBezTo>
                  <a:cubicBezTo>
                    <a:pt x="15659" y="10825"/>
                    <a:pt x="16212" y="11043"/>
                    <a:pt x="16978" y="11043"/>
                  </a:cubicBezTo>
                  <a:cubicBezTo>
                    <a:pt x="17001" y="11044"/>
                    <a:pt x="17023" y="11044"/>
                    <a:pt x="17045" y="11044"/>
                  </a:cubicBezTo>
                  <a:cubicBezTo>
                    <a:pt x="17622" y="11044"/>
                    <a:pt x="18160" y="10823"/>
                    <a:pt x="18663" y="10385"/>
                  </a:cubicBezTo>
                  <a:cubicBezTo>
                    <a:pt x="19185" y="9928"/>
                    <a:pt x="19558" y="9472"/>
                    <a:pt x="19787" y="9017"/>
                  </a:cubicBezTo>
                  <a:cubicBezTo>
                    <a:pt x="20015" y="8560"/>
                    <a:pt x="20193" y="8096"/>
                    <a:pt x="20324" y="7624"/>
                  </a:cubicBezTo>
                  <a:cubicBezTo>
                    <a:pt x="20389" y="7397"/>
                    <a:pt x="20422" y="7274"/>
                    <a:pt x="20422" y="7258"/>
                  </a:cubicBezTo>
                  <a:cubicBezTo>
                    <a:pt x="20422" y="7127"/>
                    <a:pt x="20260" y="7063"/>
                    <a:pt x="19933" y="7063"/>
                  </a:cubicBezTo>
                  <a:cubicBezTo>
                    <a:pt x="19722" y="7063"/>
                    <a:pt x="19591" y="7078"/>
                    <a:pt x="19542" y="7112"/>
                  </a:cubicBezTo>
                  <a:cubicBezTo>
                    <a:pt x="19494" y="7143"/>
                    <a:pt x="19445" y="7250"/>
                    <a:pt x="19396" y="7428"/>
                  </a:cubicBezTo>
                  <a:cubicBezTo>
                    <a:pt x="19152" y="8276"/>
                    <a:pt x="18835" y="8943"/>
                    <a:pt x="18444" y="9431"/>
                  </a:cubicBezTo>
                  <a:cubicBezTo>
                    <a:pt x="18053" y="9920"/>
                    <a:pt x="17629" y="10164"/>
                    <a:pt x="17174" y="10164"/>
                  </a:cubicBezTo>
                  <a:cubicBezTo>
                    <a:pt x="16994" y="10164"/>
                    <a:pt x="16871" y="10123"/>
                    <a:pt x="16806" y="10043"/>
                  </a:cubicBezTo>
                  <a:cubicBezTo>
                    <a:pt x="16742" y="9961"/>
                    <a:pt x="16701" y="9806"/>
                    <a:pt x="16685" y="9578"/>
                  </a:cubicBezTo>
                  <a:cubicBezTo>
                    <a:pt x="16685" y="9236"/>
                    <a:pt x="16994" y="8194"/>
                    <a:pt x="17614" y="6451"/>
                  </a:cubicBezTo>
                  <a:cubicBezTo>
                    <a:pt x="18231" y="4710"/>
                    <a:pt x="18542" y="3422"/>
                    <a:pt x="18542" y="2591"/>
                  </a:cubicBezTo>
                  <a:cubicBezTo>
                    <a:pt x="18524" y="1745"/>
                    <a:pt x="18249" y="1102"/>
                    <a:pt x="17711" y="663"/>
                  </a:cubicBezTo>
                  <a:cubicBezTo>
                    <a:pt x="17174" y="223"/>
                    <a:pt x="16464" y="2"/>
                    <a:pt x="15585" y="2"/>
                  </a:cubicBezTo>
                  <a:cubicBezTo>
                    <a:pt x="14184" y="2"/>
                    <a:pt x="12972" y="614"/>
                    <a:pt x="11946" y="1835"/>
                  </a:cubicBezTo>
                  <a:lnTo>
                    <a:pt x="11767" y="2059"/>
                  </a:lnTo>
                  <a:lnTo>
                    <a:pt x="11767" y="2059"/>
                  </a:lnTo>
                  <a:cubicBezTo>
                    <a:pt x="11794" y="2015"/>
                    <a:pt x="11771" y="1965"/>
                    <a:pt x="11702" y="1907"/>
                  </a:cubicBezTo>
                  <a:cubicBezTo>
                    <a:pt x="11620" y="1843"/>
                    <a:pt x="11595" y="1769"/>
                    <a:pt x="11628" y="1689"/>
                  </a:cubicBezTo>
                  <a:cubicBezTo>
                    <a:pt x="11661" y="1607"/>
                    <a:pt x="11628" y="1509"/>
                    <a:pt x="11530" y="1395"/>
                  </a:cubicBezTo>
                  <a:cubicBezTo>
                    <a:pt x="11432" y="1280"/>
                    <a:pt x="11368" y="1175"/>
                    <a:pt x="11335" y="1077"/>
                  </a:cubicBezTo>
                  <a:cubicBezTo>
                    <a:pt x="11301" y="979"/>
                    <a:pt x="11221" y="874"/>
                    <a:pt x="11090" y="760"/>
                  </a:cubicBezTo>
                  <a:cubicBezTo>
                    <a:pt x="10959" y="645"/>
                    <a:pt x="10838" y="547"/>
                    <a:pt x="10725" y="467"/>
                  </a:cubicBezTo>
                  <a:cubicBezTo>
                    <a:pt x="10610" y="385"/>
                    <a:pt x="10455" y="303"/>
                    <a:pt x="10260" y="223"/>
                  </a:cubicBezTo>
                  <a:cubicBezTo>
                    <a:pt x="10064" y="141"/>
                    <a:pt x="9853" y="84"/>
                    <a:pt x="9625" y="51"/>
                  </a:cubicBezTo>
                  <a:cubicBezTo>
                    <a:pt x="9396" y="20"/>
                    <a:pt x="9144" y="2"/>
                    <a:pt x="8868" y="2"/>
                  </a:cubicBezTo>
                  <a:cubicBezTo>
                    <a:pt x="7549" y="2"/>
                    <a:pt x="6400" y="524"/>
                    <a:pt x="5423" y="1566"/>
                  </a:cubicBezTo>
                  <a:lnTo>
                    <a:pt x="5155" y="1835"/>
                  </a:lnTo>
                  <a:cubicBezTo>
                    <a:pt x="5138" y="1835"/>
                    <a:pt x="5130" y="1818"/>
                    <a:pt x="5130" y="1786"/>
                  </a:cubicBezTo>
                  <a:lnTo>
                    <a:pt x="5081" y="1614"/>
                  </a:lnTo>
                  <a:cubicBezTo>
                    <a:pt x="5066" y="1468"/>
                    <a:pt x="4999" y="1313"/>
                    <a:pt x="4886" y="1151"/>
                  </a:cubicBezTo>
                  <a:cubicBezTo>
                    <a:pt x="4772" y="987"/>
                    <a:pt x="4642" y="809"/>
                    <a:pt x="4495" y="614"/>
                  </a:cubicBezTo>
                  <a:cubicBezTo>
                    <a:pt x="4348" y="418"/>
                    <a:pt x="4104" y="272"/>
                    <a:pt x="3762" y="174"/>
                  </a:cubicBezTo>
                  <a:cubicBezTo>
                    <a:pt x="3420" y="76"/>
                    <a:pt x="3070" y="20"/>
                    <a:pt x="2713" y="2"/>
                  </a:cubicBezTo>
                  <a:cubicBezTo>
                    <a:pt x="2695" y="1"/>
                    <a:pt x="2676" y="1"/>
                    <a:pt x="2658" y="1"/>
                  </a:cubicBezTo>
                  <a:close/>
                </a:path>
              </a:pathLst>
            </a:custGeom>
            <a:solidFill>
              <a:srgbClr val="000000"/>
            </a:solidFill>
            <a:ln cap="flat" cmpd="sng" w="625">
              <a:solidFill>
                <a:srgbClr val="000000"/>
              </a:solidFill>
              <a:prstDash val="solid"/>
              <a:miter lim="19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6473103" y="3130382"/>
              <a:ext cx="124787" cy="118956"/>
            </a:xfrm>
            <a:custGeom>
              <a:rect b="b" l="l" r="r" t="t"/>
              <a:pathLst>
                <a:path extrusionOk="0" h="11017" w="11557">
                  <a:moveTo>
                    <a:pt x="5961" y="880"/>
                  </a:moveTo>
                  <a:cubicBezTo>
                    <a:pt x="6417" y="896"/>
                    <a:pt x="6792" y="1058"/>
                    <a:pt x="7085" y="1368"/>
                  </a:cubicBezTo>
                  <a:cubicBezTo>
                    <a:pt x="7378" y="1677"/>
                    <a:pt x="7566" y="1963"/>
                    <a:pt x="7648" y="2222"/>
                  </a:cubicBezTo>
                  <a:cubicBezTo>
                    <a:pt x="7728" y="2484"/>
                    <a:pt x="7769" y="2662"/>
                    <a:pt x="7769" y="2760"/>
                  </a:cubicBezTo>
                  <a:cubicBezTo>
                    <a:pt x="7753" y="2891"/>
                    <a:pt x="7540" y="3794"/>
                    <a:pt x="7134" y="5472"/>
                  </a:cubicBezTo>
                  <a:cubicBezTo>
                    <a:pt x="6727" y="7149"/>
                    <a:pt x="6506" y="8021"/>
                    <a:pt x="6475" y="8085"/>
                  </a:cubicBezTo>
                  <a:cubicBezTo>
                    <a:pt x="6360" y="8378"/>
                    <a:pt x="6002" y="8794"/>
                    <a:pt x="5400" y="9332"/>
                  </a:cubicBezTo>
                  <a:cubicBezTo>
                    <a:pt x="4796" y="9869"/>
                    <a:pt x="4187" y="10137"/>
                    <a:pt x="3567" y="10137"/>
                  </a:cubicBezTo>
                  <a:cubicBezTo>
                    <a:pt x="3161" y="10121"/>
                    <a:pt x="2811" y="9975"/>
                    <a:pt x="2518" y="9697"/>
                  </a:cubicBezTo>
                  <a:cubicBezTo>
                    <a:pt x="2225" y="9422"/>
                    <a:pt x="2078" y="8916"/>
                    <a:pt x="2078" y="8183"/>
                  </a:cubicBezTo>
                  <a:cubicBezTo>
                    <a:pt x="2094" y="8118"/>
                    <a:pt x="2102" y="8021"/>
                    <a:pt x="2102" y="7890"/>
                  </a:cubicBezTo>
                  <a:lnTo>
                    <a:pt x="2102" y="7622"/>
                  </a:lnTo>
                  <a:cubicBezTo>
                    <a:pt x="2297" y="6236"/>
                    <a:pt x="2631" y="4902"/>
                    <a:pt x="3104" y="3616"/>
                  </a:cubicBezTo>
                  <a:cubicBezTo>
                    <a:pt x="3397" y="2801"/>
                    <a:pt x="3804" y="2142"/>
                    <a:pt x="4325" y="1636"/>
                  </a:cubicBezTo>
                  <a:cubicBezTo>
                    <a:pt x="4845" y="1132"/>
                    <a:pt x="5391" y="880"/>
                    <a:pt x="5961" y="880"/>
                  </a:cubicBezTo>
                  <a:close/>
                  <a:moveTo>
                    <a:pt x="6035" y="1"/>
                  </a:moveTo>
                  <a:cubicBezTo>
                    <a:pt x="4488" y="16"/>
                    <a:pt x="3094" y="765"/>
                    <a:pt x="1857" y="2248"/>
                  </a:cubicBezTo>
                  <a:cubicBezTo>
                    <a:pt x="620" y="3729"/>
                    <a:pt x="1" y="5293"/>
                    <a:pt x="1" y="6938"/>
                  </a:cubicBezTo>
                  <a:cubicBezTo>
                    <a:pt x="1" y="8355"/>
                    <a:pt x="343" y="9389"/>
                    <a:pt x="1027" y="10039"/>
                  </a:cubicBezTo>
                  <a:cubicBezTo>
                    <a:pt x="1711" y="10692"/>
                    <a:pt x="2500" y="11016"/>
                    <a:pt x="3397" y="11016"/>
                  </a:cubicBezTo>
                  <a:cubicBezTo>
                    <a:pt x="4390" y="11016"/>
                    <a:pt x="5367" y="10561"/>
                    <a:pt x="6329" y="9648"/>
                  </a:cubicBezTo>
                  <a:lnTo>
                    <a:pt x="6426" y="9551"/>
                  </a:lnTo>
                  <a:cubicBezTo>
                    <a:pt x="6459" y="9530"/>
                    <a:pt x="6484" y="9519"/>
                    <a:pt x="6502" y="9519"/>
                  </a:cubicBezTo>
                  <a:cubicBezTo>
                    <a:pt x="6511" y="9519"/>
                    <a:pt x="6518" y="9521"/>
                    <a:pt x="6524" y="9527"/>
                  </a:cubicBezTo>
                  <a:lnTo>
                    <a:pt x="6671" y="9893"/>
                  </a:lnTo>
                  <a:cubicBezTo>
                    <a:pt x="6784" y="10155"/>
                    <a:pt x="7028" y="10407"/>
                    <a:pt x="7403" y="10651"/>
                  </a:cubicBezTo>
                  <a:cubicBezTo>
                    <a:pt x="7777" y="10895"/>
                    <a:pt x="8242" y="11016"/>
                    <a:pt x="8795" y="11016"/>
                  </a:cubicBezTo>
                  <a:cubicBezTo>
                    <a:pt x="9055" y="11016"/>
                    <a:pt x="9250" y="11001"/>
                    <a:pt x="9381" y="10968"/>
                  </a:cubicBezTo>
                  <a:cubicBezTo>
                    <a:pt x="9690" y="10839"/>
                    <a:pt x="9952" y="10667"/>
                    <a:pt x="10163" y="10456"/>
                  </a:cubicBezTo>
                  <a:cubicBezTo>
                    <a:pt x="10440" y="10178"/>
                    <a:pt x="10700" y="9772"/>
                    <a:pt x="10944" y="9234"/>
                  </a:cubicBezTo>
                  <a:cubicBezTo>
                    <a:pt x="11189" y="8697"/>
                    <a:pt x="11351" y="8257"/>
                    <a:pt x="11433" y="7915"/>
                  </a:cubicBezTo>
                  <a:cubicBezTo>
                    <a:pt x="11515" y="7573"/>
                    <a:pt x="11556" y="7352"/>
                    <a:pt x="11556" y="7255"/>
                  </a:cubicBezTo>
                  <a:cubicBezTo>
                    <a:pt x="11556" y="7108"/>
                    <a:pt x="11400" y="7036"/>
                    <a:pt x="11091" y="7036"/>
                  </a:cubicBezTo>
                  <a:lnTo>
                    <a:pt x="10993" y="7036"/>
                  </a:lnTo>
                  <a:cubicBezTo>
                    <a:pt x="10862" y="7036"/>
                    <a:pt x="10782" y="7044"/>
                    <a:pt x="10749" y="7059"/>
                  </a:cubicBezTo>
                  <a:cubicBezTo>
                    <a:pt x="10684" y="7077"/>
                    <a:pt x="10602" y="7247"/>
                    <a:pt x="10505" y="7573"/>
                  </a:cubicBezTo>
                  <a:cubicBezTo>
                    <a:pt x="10178" y="8810"/>
                    <a:pt x="9846" y="9592"/>
                    <a:pt x="9504" y="9918"/>
                  </a:cubicBezTo>
                  <a:cubicBezTo>
                    <a:pt x="9324" y="10047"/>
                    <a:pt x="9162" y="10121"/>
                    <a:pt x="9016" y="10137"/>
                  </a:cubicBezTo>
                  <a:cubicBezTo>
                    <a:pt x="8787" y="10121"/>
                    <a:pt x="8615" y="10047"/>
                    <a:pt x="8502" y="9918"/>
                  </a:cubicBezTo>
                  <a:cubicBezTo>
                    <a:pt x="8388" y="9787"/>
                    <a:pt x="8332" y="9519"/>
                    <a:pt x="8332" y="9111"/>
                  </a:cubicBezTo>
                  <a:cubicBezTo>
                    <a:pt x="8347" y="8802"/>
                    <a:pt x="8656" y="7450"/>
                    <a:pt x="9260" y="5056"/>
                  </a:cubicBezTo>
                  <a:cubicBezTo>
                    <a:pt x="9862" y="2662"/>
                    <a:pt x="10163" y="1361"/>
                    <a:pt x="10163" y="1148"/>
                  </a:cubicBezTo>
                  <a:cubicBezTo>
                    <a:pt x="10163" y="952"/>
                    <a:pt x="10081" y="790"/>
                    <a:pt x="9918" y="659"/>
                  </a:cubicBezTo>
                  <a:cubicBezTo>
                    <a:pt x="9756" y="530"/>
                    <a:pt x="9569" y="464"/>
                    <a:pt x="9358" y="464"/>
                  </a:cubicBezTo>
                  <a:cubicBezTo>
                    <a:pt x="8869" y="464"/>
                    <a:pt x="8494" y="708"/>
                    <a:pt x="8234" y="1197"/>
                  </a:cubicBezTo>
                  <a:cubicBezTo>
                    <a:pt x="7599" y="399"/>
                    <a:pt x="6866" y="1"/>
                    <a:pt x="6035" y="1"/>
                  </a:cubicBezTo>
                  <a:close/>
                </a:path>
              </a:pathLst>
            </a:custGeom>
            <a:solidFill>
              <a:srgbClr val="000000"/>
            </a:solidFill>
            <a:ln cap="flat" cmpd="sng" w="625">
              <a:solidFill>
                <a:srgbClr val="000000"/>
              </a:solidFill>
              <a:prstDash val="solid"/>
              <a:miter lim="19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6613427" y="3130112"/>
              <a:ext cx="128469" cy="119496"/>
            </a:xfrm>
            <a:custGeom>
              <a:rect b="b" l="l" r="r" t="t"/>
              <a:pathLst>
                <a:path extrusionOk="0" h="11067" w="11898">
                  <a:moveTo>
                    <a:pt x="4569" y="0"/>
                  </a:moveTo>
                  <a:cubicBezTo>
                    <a:pt x="3446" y="18"/>
                    <a:pt x="2500" y="473"/>
                    <a:pt x="1736" y="1368"/>
                  </a:cubicBezTo>
                  <a:cubicBezTo>
                    <a:pt x="970" y="2265"/>
                    <a:pt x="530" y="3055"/>
                    <a:pt x="417" y="3739"/>
                  </a:cubicBezTo>
                  <a:cubicBezTo>
                    <a:pt x="417" y="3819"/>
                    <a:pt x="465" y="3909"/>
                    <a:pt x="563" y="4006"/>
                  </a:cubicBezTo>
                  <a:lnTo>
                    <a:pt x="905" y="4006"/>
                  </a:lnTo>
                  <a:cubicBezTo>
                    <a:pt x="1116" y="3991"/>
                    <a:pt x="1247" y="3975"/>
                    <a:pt x="1296" y="3957"/>
                  </a:cubicBezTo>
                  <a:cubicBezTo>
                    <a:pt x="1345" y="3942"/>
                    <a:pt x="1384" y="3860"/>
                    <a:pt x="1417" y="3713"/>
                  </a:cubicBezTo>
                  <a:cubicBezTo>
                    <a:pt x="1646" y="2900"/>
                    <a:pt x="2044" y="2232"/>
                    <a:pt x="2615" y="1710"/>
                  </a:cubicBezTo>
                  <a:cubicBezTo>
                    <a:pt x="3184" y="1190"/>
                    <a:pt x="3795" y="928"/>
                    <a:pt x="4446" y="928"/>
                  </a:cubicBezTo>
                  <a:cubicBezTo>
                    <a:pt x="4755" y="928"/>
                    <a:pt x="5032" y="1026"/>
                    <a:pt x="5277" y="1222"/>
                  </a:cubicBezTo>
                  <a:cubicBezTo>
                    <a:pt x="5521" y="1417"/>
                    <a:pt x="5644" y="1743"/>
                    <a:pt x="5644" y="2199"/>
                  </a:cubicBezTo>
                  <a:cubicBezTo>
                    <a:pt x="5644" y="2394"/>
                    <a:pt x="5603" y="2713"/>
                    <a:pt x="5521" y="3152"/>
                  </a:cubicBezTo>
                  <a:cubicBezTo>
                    <a:pt x="5488" y="3314"/>
                    <a:pt x="5359" y="3852"/>
                    <a:pt x="5130" y="4764"/>
                  </a:cubicBezTo>
                  <a:cubicBezTo>
                    <a:pt x="4901" y="5675"/>
                    <a:pt x="4675" y="6555"/>
                    <a:pt x="4446" y="7403"/>
                  </a:cubicBezTo>
                  <a:cubicBezTo>
                    <a:pt x="4217" y="8249"/>
                    <a:pt x="4032" y="8802"/>
                    <a:pt x="3885" y="9064"/>
                  </a:cubicBezTo>
                  <a:cubicBezTo>
                    <a:pt x="3461" y="9797"/>
                    <a:pt x="2957" y="10162"/>
                    <a:pt x="2371" y="10162"/>
                  </a:cubicBezTo>
                  <a:cubicBezTo>
                    <a:pt x="2341" y="10166"/>
                    <a:pt x="2310" y="10167"/>
                    <a:pt x="2279" y="10167"/>
                  </a:cubicBezTo>
                  <a:cubicBezTo>
                    <a:pt x="2159" y="10167"/>
                    <a:pt x="2034" y="10141"/>
                    <a:pt x="1906" y="10090"/>
                  </a:cubicBezTo>
                  <a:cubicBezTo>
                    <a:pt x="1743" y="10023"/>
                    <a:pt x="1613" y="9967"/>
                    <a:pt x="1515" y="9918"/>
                  </a:cubicBezTo>
                  <a:cubicBezTo>
                    <a:pt x="1417" y="9869"/>
                    <a:pt x="1368" y="9838"/>
                    <a:pt x="1368" y="9820"/>
                  </a:cubicBezTo>
                  <a:lnTo>
                    <a:pt x="1443" y="9797"/>
                  </a:lnTo>
                  <a:cubicBezTo>
                    <a:pt x="1474" y="9797"/>
                    <a:pt x="1579" y="9756"/>
                    <a:pt x="1759" y="9673"/>
                  </a:cubicBezTo>
                  <a:cubicBezTo>
                    <a:pt x="1939" y="9593"/>
                    <a:pt x="2126" y="9429"/>
                    <a:pt x="2322" y="9185"/>
                  </a:cubicBezTo>
                  <a:cubicBezTo>
                    <a:pt x="2517" y="8941"/>
                    <a:pt x="2615" y="8655"/>
                    <a:pt x="2615" y="8331"/>
                  </a:cubicBezTo>
                  <a:cubicBezTo>
                    <a:pt x="2615" y="7647"/>
                    <a:pt x="2263" y="7305"/>
                    <a:pt x="1564" y="7305"/>
                  </a:cubicBezTo>
                  <a:cubicBezTo>
                    <a:pt x="1140" y="7305"/>
                    <a:pt x="774" y="7467"/>
                    <a:pt x="465" y="7794"/>
                  </a:cubicBezTo>
                  <a:cubicBezTo>
                    <a:pt x="155" y="8118"/>
                    <a:pt x="0" y="8542"/>
                    <a:pt x="0" y="9064"/>
                  </a:cubicBezTo>
                  <a:cubicBezTo>
                    <a:pt x="16" y="9535"/>
                    <a:pt x="196" y="9984"/>
                    <a:pt x="538" y="10406"/>
                  </a:cubicBezTo>
                  <a:cubicBezTo>
                    <a:pt x="880" y="10830"/>
                    <a:pt x="1450" y="11041"/>
                    <a:pt x="2248" y="11041"/>
                  </a:cubicBezTo>
                  <a:lnTo>
                    <a:pt x="2394" y="11041"/>
                  </a:lnTo>
                  <a:cubicBezTo>
                    <a:pt x="3258" y="11041"/>
                    <a:pt x="4022" y="10537"/>
                    <a:pt x="4690" y="9527"/>
                  </a:cubicBezTo>
                  <a:cubicBezTo>
                    <a:pt x="5277" y="10553"/>
                    <a:pt x="6140" y="11067"/>
                    <a:pt x="7280" y="11067"/>
                  </a:cubicBezTo>
                  <a:cubicBezTo>
                    <a:pt x="8272" y="11067"/>
                    <a:pt x="9144" y="10707"/>
                    <a:pt x="9894" y="9992"/>
                  </a:cubicBezTo>
                  <a:cubicBezTo>
                    <a:pt x="10643" y="9275"/>
                    <a:pt x="11147" y="8452"/>
                    <a:pt x="11409" y="7524"/>
                  </a:cubicBezTo>
                  <a:cubicBezTo>
                    <a:pt x="11440" y="7362"/>
                    <a:pt x="11458" y="7272"/>
                    <a:pt x="11458" y="7256"/>
                  </a:cubicBezTo>
                  <a:cubicBezTo>
                    <a:pt x="11458" y="7125"/>
                    <a:pt x="11335" y="7061"/>
                    <a:pt x="11090" y="7061"/>
                  </a:cubicBezTo>
                  <a:lnTo>
                    <a:pt x="10993" y="7061"/>
                  </a:lnTo>
                  <a:cubicBezTo>
                    <a:pt x="10782" y="7076"/>
                    <a:pt x="10651" y="7092"/>
                    <a:pt x="10602" y="7110"/>
                  </a:cubicBezTo>
                  <a:cubicBezTo>
                    <a:pt x="10553" y="7125"/>
                    <a:pt x="10504" y="7215"/>
                    <a:pt x="10455" y="7377"/>
                  </a:cubicBezTo>
                  <a:cubicBezTo>
                    <a:pt x="10244" y="8159"/>
                    <a:pt x="9846" y="8819"/>
                    <a:pt x="9259" y="9357"/>
                  </a:cubicBezTo>
                  <a:cubicBezTo>
                    <a:pt x="8673" y="9894"/>
                    <a:pt x="8077" y="10162"/>
                    <a:pt x="7475" y="10162"/>
                  </a:cubicBezTo>
                  <a:cubicBezTo>
                    <a:pt x="7166" y="10162"/>
                    <a:pt x="6881" y="10064"/>
                    <a:pt x="6621" y="9869"/>
                  </a:cubicBezTo>
                  <a:cubicBezTo>
                    <a:pt x="6359" y="9673"/>
                    <a:pt x="6230" y="9349"/>
                    <a:pt x="6230" y="8892"/>
                  </a:cubicBezTo>
                  <a:cubicBezTo>
                    <a:pt x="6230" y="8290"/>
                    <a:pt x="6719" y="6189"/>
                    <a:pt x="7696" y="2589"/>
                  </a:cubicBezTo>
                  <a:cubicBezTo>
                    <a:pt x="7989" y="1777"/>
                    <a:pt x="8444" y="1239"/>
                    <a:pt x="9064" y="977"/>
                  </a:cubicBezTo>
                  <a:cubicBezTo>
                    <a:pt x="9162" y="946"/>
                    <a:pt x="9316" y="928"/>
                    <a:pt x="9527" y="928"/>
                  </a:cubicBezTo>
                  <a:cubicBezTo>
                    <a:pt x="10000" y="928"/>
                    <a:pt x="10324" y="1034"/>
                    <a:pt x="10504" y="1247"/>
                  </a:cubicBezTo>
                  <a:cubicBezTo>
                    <a:pt x="9689" y="1522"/>
                    <a:pt x="9283" y="2036"/>
                    <a:pt x="9283" y="2785"/>
                  </a:cubicBezTo>
                  <a:cubicBezTo>
                    <a:pt x="9283" y="3078"/>
                    <a:pt x="9381" y="3314"/>
                    <a:pt x="9576" y="3494"/>
                  </a:cubicBezTo>
                  <a:cubicBezTo>
                    <a:pt x="9771" y="3672"/>
                    <a:pt x="10023" y="3762"/>
                    <a:pt x="10334" y="3762"/>
                  </a:cubicBezTo>
                  <a:cubicBezTo>
                    <a:pt x="10496" y="3762"/>
                    <a:pt x="10684" y="3731"/>
                    <a:pt x="10895" y="3664"/>
                  </a:cubicBezTo>
                  <a:cubicBezTo>
                    <a:pt x="11106" y="3600"/>
                    <a:pt x="11327" y="3420"/>
                    <a:pt x="11556" y="3127"/>
                  </a:cubicBezTo>
                  <a:cubicBezTo>
                    <a:pt x="11782" y="2834"/>
                    <a:pt x="11898" y="2451"/>
                    <a:pt x="11898" y="1980"/>
                  </a:cubicBezTo>
                  <a:cubicBezTo>
                    <a:pt x="11880" y="1376"/>
                    <a:pt x="11653" y="897"/>
                    <a:pt x="11214" y="538"/>
                  </a:cubicBezTo>
                  <a:cubicBezTo>
                    <a:pt x="10774" y="180"/>
                    <a:pt x="10252" y="0"/>
                    <a:pt x="9650" y="0"/>
                  </a:cubicBezTo>
                  <a:cubicBezTo>
                    <a:pt x="8689" y="0"/>
                    <a:pt x="7866" y="514"/>
                    <a:pt x="7182" y="1540"/>
                  </a:cubicBezTo>
                  <a:cubicBezTo>
                    <a:pt x="6953" y="1100"/>
                    <a:pt x="6604" y="733"/>
                    <a:pt x="6133" y="440"/>
                  </a:cubicBezTo>
                  <a:cubicBezTo>
                    <a:pt x="5660" y="147"/>
                    <a:pt x="5138" y="0"/>
                    <a:pt x="4569" y="0"/>
                  </a:cubicBezTo>
                  <a:close/>
                </a:path>
              </a:pathLst>
            </a:custGeom>
            <a:solidFill>
              <a:srgbClr val="000000"/>
            </a:solidFill>
            <a:ln cap="flat" cmpd="sng" w="625">
              <a:solidFill>
                <a:srgbClr val="000000"/>
              </a:solidFill>
              <a:prstDash val="solid"/>
              <a:miter lim="19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6779870" y="3048872"/>
              <a:ext cx="63036" cy="263772"/>
            </a:xfrm>
            <a:custGeom>
              <a:rect b="b" l="l" r="r" t="t"/>
              <a:pathLst>
                <a:path extrusionOk="0" h="24429" w="5838">
                  <a:moveTo>
                    <a:pt x="5081" y="0"/>
                  </a:moveTo>
                  <a:cubicBezTo>
                    <a:pt x="4755" y="245"/>
                    <a:pt x="4551" y="417"/>
                    <a:pt x="4469" y="514"/>
                  </a:cubicBezTo>
                  <a:cubicBezTo>
                    <a:pt x="4387" y="612"/>
                    <a:pt x="4120" y="888"/>
                    <a:pt x="3664" y="1345"/>
                  </a:cubicBezTo>
                  <a:cubicBezTo>
                    <a:pt x="3207" y="1800"/>
                    <a:pt x="2865" y="2224"/>
                    <a:pt x="2638" y="2615"/>
                  </a:cubicBezTo>
                  <a:cubicBezTo>
                    <a:pt x="2410" y="3006"/>
                    <a:pt x="2101" y="3551"/>
                    <a:pt x="1710" y="4251"/>
                  </a:cubicBezTo>
                  <a:cubicBezTo>
                    <a:pt x="1319" y="4952"/>
                    <a:pt x="1016" y="5668"/>
                    <a:pt x="805" y="6400"/>
                  </a:cubicBezTo>
                  <a:cubicBezTo>
                    <a:pt x="594" y="7133"/>
                    <a:pt x="407" y="8005"/>
                    <a:pt x="244" y="9015"/>
                  </a:cubicBezTo>
                  <a:cubicBezTo>
                    <a:pt x="80" y="10024"/>
                    <a:pt x="0" y="11091"/>
                    <a:pt x="0" y="12214"/>
                  </a:cubicBezTo>
                  <a:cubicBezTo>
                    <a:pt x="0" y="14446"/>
                    <a:pt x="350" y="16596"/>
                    <a:pt x="1050" y="18663"/>
                  </a:cubicBezTo>
                  <a:cubicBezTo>
                    <a:pt x="1749" y="20733"/>
                    <a:pt x="2865" y="22458"/>
                    <a:pt x="4397" y="23842"/>
                  </a:cubicBezTo>
                  <a:lnTo>
                    <a:pt x="5081" y="24428"/>
                  </a:lnTo>
                  <a:lnTo>
                    <a:pt x="5472" y="24428"/>
                  </a:lnTo>
                  <a:cubicBezTo>
                    <a:pt x="5716" y="24428"/>
                    <a:pt x="5837" y="24356"/>
                    <a:pt x="5837" y="24209"/>
                  </a:cubicBezTo>
                  <a:cubicBezTo>
                    <a:pt x="5837" y="24192"/>
                    <a:pt x="5699" y="24022"/>
                    <a:pt x="5423" y="23695"/>
                  </a:cubicBezTo>
                  <a:cubicBezTo>
                    <a:pt x="5146" y="23371"/>
                    <a:pt x="4804" y="22939"/>
                    <a:pt x="4397" y="22402"/>
                  </a:cubicBezTo>
                  <a:cubicBezTo>
                    <a:pt x="3989" y="21864"/>
                    <a:pt x="3590" y="21163"/>
                    <a:pt x="3199" y="20301"/>
                  </a:cubicBezTo>
                  <a:cubicBezTo>
                    <a:pt x="2808" y="19437"/>
                    <a:pt x="2474" y="18305"/>
                    <a:pt x="2199" y="16904"/>
                  </a:cubicBezTo>
                  <a:cubicBezTo>
                    <a:pt x="1921" y="15505"/>
                    <a:pt x="1782" y="13942"/>
                    <a:pt x="1782" y="12214"/>
                  </a:cubicBezTo>
                  <a:cubicBezTo>
                    <a:pt x="1782" y="10489"/>
                    <a:pt x="1921" y="8917"/>
                    <a:pt x="2199" y="7501"/>
                  </a:cubicBezTo>
                  <a:cubicBezTo>
                    <a:pt x="2474" y="6084"/>
                    <a:pt x="2816" y="4960"/>
                    <a:pt x="3225" y="4130"/>
                  </a:cubicBezTo>
                  <a:cubicBezTo>
                    <a:pt x="3631" y="3299"/>
                    <a:pt x="4030" y="2598"/>
                    <a:pt x="4421" y="2029"/>
                  </a:cubicBezTo>
                  <a:cubicBezTo>
                    <a:pt x="4811" y="1458"/>
                    <a:pt x="5146" y="1026"/>
                    <a:pt x="5423" y="733"/>
                  </a:cubicBezTo>
                  <a:cubicBezTo>
                    <a:pt x="5699" y="440"/>
                    <a:pt x="5837" y="270"/>
                    <a:pt x="5837" y="221"/>
                  </a:cubicBezTo>
                  <a:cubicBezTo>
                    <a:pt x="5837" y="75"/>
                    <a:pt x="5724" y="0"/>
                    <a:pt x="5495" y="0"/>
                  </a:cubicBezTo>
                  <a:close/>
                </a:path>
              </a:pathLst>
            </a:custGeom>
            <a:solidFill>
              <a:srgbClr val="000000"/>
            </a:solidFill>
            <a:ln cap="flat" cmpd="sng" w="625">
              <a:solidFill>
                <a:srgbClr val="000000"/>
              </a:solidFill>
              <a:prstDash val="solid"/>
              <a:miter lim="19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6866380" y="3066558"/>
              <a:ext cx="162211" cy="180502"/>
            </a:xfrm>
            <a:custGeom>
              <a:rect b="b" l="l" r="r" t="t"/>
              <a:pathLst>
                <a:path extrusionOk="0" h="16717" w="15023">
                  <a:moveTo>
                    <a:pt x="4518" y="0"/>
                  </a:moveTo>
                  <a:cubicBezTo>
                    <a:pt x="4307" y="0"/>
                    <a:pt x="4184" y="8"/>
                    <a:pt x="4153" y="24"/>
                  </a:cubicBezTo>
                  <a:cubicBezTo>
                    <a:pt x="3973" y="170"/>
                    <a:pt x="3883" y="440"/>
                    <a:pt x="3883" y="831"/>
                  </a:cubicBezTo>
                  <a:cubicBezTo>
                    <a:pt x="3883" y="928"/>
                    <a:pt x="3891" y="993"/>
                    <a:pt x="3909" y="1026"/>
                  </a:cubicBezTo>
                  <a:cubicBezTo>
                    <a:pt x="3940" y="1091"/>
                    <a:pt x="4233" y="1124"/>
                    <a:pt x="4788" y="1124"/>
                  </a:cubicBezTo>
                  <a:cubicBezTo>
                    <a:pt x="5716" y="1155"/>
                    <a:pt x="6180" y="1229"/>
                    <a:pt x="6180" y="1343"/>
                  </a:cubicBezTo>
                  <a:cubicBezTo>
                    <a:pt x="6180" y="1587"/>
                    <a:pt x="5619" y="3940"/>
                    <a:pt x="4495" y="8403"/>
                  </a:cubicBezTo>
                  <a:cubicBezTo>
                    <a:pt x="3371" y="12865"/>
                    <a:pt x="2785" y="15128"/>
                    <a:pt x="2736" y="15194"/>
                  </a:cubicBezTo>
                  <a:cubicBezTo>
                    <a:pt x="2654" y="15341"/>
                    <a:pt x="2500" y="15438"/>
                    <a:pt x="2271" y="15487"/>
                  </a:cubicBezTo>
                  <a:cubicBezTo>
                    <a:pt x="1734" y="15536"/>
                    <a:pt x="1245" y="15559"/>
                    <a:pt x="805" y="15559"/>
                  </a:cubicBezTo>
                  <a:lnTo>
                    <a:pt x="659" y="15559"/>
                  </a:lnTo>
                  <a:cubicBezTo>
                    <a:pt x="479" y="15559"/>
                    <a:pt x="358" y="15567"/>
                    <a:pt x="293" y="15585"/>
                  </a:cubicBezTo>
                  <a:cubicBezTo>
                    <a:pt x="211" y="15616"/>
                    <a:pt x="129" y="15788"/>
                    <a:pt x="49" y="16097"/>
                  </a:cubicBezTo>
                  <a:cubicBezTo>
                    <a:pt x="16" y="16212"/>
                    <a:pt x="0" y="16326"/>
                    <a:pt x="0" y="16439"/>
                  </a:cubicBezTo>
                  <a:cubicBezTo>
                    <a:pt x="0" y="16603"/>
                    <a:pt x="684" y="16683"/>
                    <a:pt x="2052" y="16683"/>
                  </a:cubicBezTo>
                  <a:lnTo>
                    <a:pt x="6400" y="16683"/>
                  </a:lnTo>
                  <a:cubicBezTo>
                    <a:pt x="7360" y="16701"/>
                    <a:pt x="8370" y="16709"/>
                    <a:pt x="9429" y="16709"/>
                  </a:cubicBezTo>
                  <a:lnTo>
                    <a:pt x="11286" y="16709"/>
                  </a:lnTo>
                  <a:cubicBezTo>
                    <a:pt x="11441" y="16714"/>
                    <a:pt x="11583" y="16716"/>
                    <a:pt x="11711" y="16716"/>
                  </a:cubicBezTo>
                  <a:cubicBezTo>
                    <a:pt x="11974" y="16716"/>
                    <a:pt x="12182" y="16705"/>
                    <a:pt x="12335" y="16683"/>
                  </a:cubicBezTo>
                  <a:cubicBezTo>
                    <a:pt x="12564" y="16652"/>
                    <a:pt x="12693" y="16626"/>
                    <a:pt x="12726" y="16611"/>
                  </a:cubicBezTo>
                  <a:cubicBezTo>
                    <a:pt x="12759" y="16593"/>
                    <a:pt x="12791" y="16544"/>
                    <a:pt x="12824" y="16464"/>
                  </a:cubicBezTo>
                  <a:cubicBezTo>
                    <a:pt x="12857" y="16284"/>
                    <a:pt x="13068" y="15683"/>
                    <a:pt x="13459" y="14657"/>
                  </a:cubicBezTo>
                  <a:cubicBezTo>
                    <a:pt x="13850" y="13631"/>
                    <a:pt x="14207" y="12654"/>
                    <a:pt x="14534" y="11725"/>
                  </a:cubicBezTo>
                  <a:cubicBezTo>
                    <a:pt x="14860" y="10797"/>
                    <a:pt x="15022" y="10316"/>
                    <a:pt x="15022" y="10283"/>
                  </a:cubicBezTo>
                  <a:cubicBezTo>
                    <a:pt x="15022" y="10252"/>
                    <a:pt x="14973" y="10162"/>
                    <a:pt x="14876" y="10015"/>
                  </a:cubicBezTo>
                  <a:lnTo>
                    <a:pt x="14559" y="10015"/>
                  </a:lnTo>
                  <a:cubicBezTo>
                    <a:pt x="14364" y="10015"/>
                    <a:pt x="14225" y="10039"/>
                    <a:pt x="14143" y="10088"/>
                  </a:cubicBezTo>
                  <a:cubicBezTo>
                    <a:pt x="14094" y="10170"/>
                    <a:pt x="13955" y="10512"/>
                    <a:pt x="13729" y="11114"/>
                  </a:cubicBezTo>
                  <a:cubicBezTo>
                    <a:pt x="13500" y="11717"/>
                    <a:pt x="13256" y="12263"/>
                    <a:pt x="12996" y="12751"/>
                  </a:cubicBezTo>
                  <a:cubicBezTo>
                    <a:pt x="12703" y="13289"/>
                    <a:pt x="12361" y="13736"/>
                    <a:pt x="11970" y="14094"/>
                  </a:cubicBezTo>
                  <a:cubicBezTo>
                    <a:pt x="11579" y="14453"/>
                    <a:pt x="11219" y="14729"/>
                    <a:pt x="10895" y="14924"/>
                  </a:cubicBezTo>
                  <a:cubicBezTo>
                    <a:pt x="10569" y="15120"/>
                    <a:pt x="10162" y="15266"/>
                    <a:pt x="9674" y="15364"/>
                  </a:cubicBezTo>
                  <a:cubicBezTo>
                    <a:pt x="9185" y="15462"/>
                    <a:pt x="8785" y="15518"/>
                    <a:pt x="8476" y="15536"/>
                  </a:cubicBezTo>
                  <a:cubicBezTo>
                    <a:pt x="8167" y="15552"/>
                    <a:pt x="7751" y="15559"/>
                    <a:pt x="7231" y="15559"/>
                  </a:cubicBezTo>
                  <a:lnTo>
                    <a:pt x="6815" y="15559"/>
                  </a:lnTo>
                  <a:cubicBezTo>
                    <a:pt x="6000" y="15528"/>
                    <a:pt x="5521" y="15511"/>
                    <a:pt x="5374" y="15511"/>
                  </a:cubicBezTo>
                  <a:cubicBezTo>
                    <a:pt x="5228" y="15511"/>
                    <a:pt x="5154" y="15479"/>
                    <a:pt x="5154" y="15413"/>
                  </a:cubicBezTo>
                  <a:lnTo>
                    <a:pt x="5374" y="14534"/>
                  </a:lnTo>
                  <a:cubicBezTo>
                    <a:pt x="5521" y="13932"/>
                    <a:pt x="5740" y="13037"/>
                    <a:pt x="6033" y="11846"/>
                  </a:cubicBezTo>
                  <a:cubicBezTo>
                    <a:pt x="6326" y="10658"/>
                    <a:pt x="6604" y="9535"/>
                    <a:pt x="6864" y="8475"/>
                  </a:cubicBezTo>
                  <a:cubicBezTo>
                    <a:pt x="7841" y="4567"/>
                    <a:pt x="8386" y="2417"/>
                    <a:pt x="8501" y="2027"/>
                  </a:cubicBezTo>
                  <a:cubicBezTo>
                    <a:pt x="8614" y="1636"/>
                    <a:pt x="8728" y="1409"/>
                    <a:pt x="8843" y="1343"/>
                  </a:cubicBezTo>
                  <a:cubicBezTo>
                    <a:pt x="9039" y="1214"/>
                    <a:pt x="9697" y="1139"/>
                    <a:pt x="10821" y="1124"/>
                  </a:cubicBezTo>
                  <a:lnTo>
                    <a:pt x="11749" y="1124"/>
                  </a:lnTo>
                  <a:cubicBezTo>
                    <a:pt x="11814" y="1057"/>
                    <a:pt x="11888" y="903"/>
                    <a:pt x="11970" y="659"/>
                  </a:cubicBezTo>
                  <a:cubicBezTo>
                    <a:pt x="12001" y="414"/>
                    <a:pt x="12019" y="268"/>
                    <a:pt x="12019" y="219"/>
                  </a:cubicBezTo>
                  <a:cubicBezTo>
                    <a:pt x="12019" y="170"/>
                    <a:pt x="11970" y="98"/>
                    <a:pt x="11872" y="0"/>
                  </a:cubicBezTo>
                  <a:lnTo>
                    <a:pt x="11579" y="0"/>
                  </a:lnTo>
                  <a:cubicBezTo>
                    <a:pt x="11237" y="49"/>
                    <a:pt x="9918" y="72"/>
                    <a:pt x="7622" y="72"/>
                  </a:cubicBezTo>
                  <a:cubicBezTo>
                    <a:pt x="6432" y="72"/>
                    <a:pt x="5398" y="49"/>
                    <a:pt x="4518" y="0"/>
                  </a:cubicBezTo>
                  <a:close/>
                </a:path>
              </a:pathLst>
            </a:custGeom>
            <a:solidFill>
              <a:srgbClr val="000000"/>
            </a:solidFill>
            <a:ln cap="flat" cmpd="sng" w="625">
              <a:solidFill>
                <a:srgbClr val="000000"/>
              </a:solidFill>
              <a:prstDash val="solid"/>
              <a:miter lim="19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7041429" y="3203978"/>
              <a:ext cx="104250" cy="84501"/>
            </a:xfrm>
            <a:custGeom>
              <a:rect b="b" l="l" r="r" t="t"/>
              <a:pathLst>
                <a:path extrusionOk="0" h="7826" w="9655">
                  <a:moveTo>
                    <a:pt x="1932" y="0"/>
                  </a:moveTo>
                  <a:cubicBezTo>
                    <a:pt x="1680" y="0"/>
                    <a:pt x="1427" y="98"/>
                    <a:pt x="1175" y="296"/>
                  </a:cubicBezTo>
                  <a:cubicBezTo>
                    <a:pt x="909" y="503"/>
                    <a:pt x="720" y="716"/>
                    <a:pt x="604" y="935"/>
                  </a:cubicBezTo>
                  <a:cubicBezTo>
                    <a:pt x="489" y="1154"/>
                    <a:pt x="374" y="1423"/>
                    <a:pt x="258" y="1746"/>
                  </a:cubicBezTo>
                  <a:cubicBezTo>
                    <a:pt x="143" y="2068"/>
                    <a:pt x="75" y="2287"/>
                    <a:pt x="51" y="2403"/>
                  </a:cubicBezTo>
                  <a:cubicBezTo>
                    <a:pt x="28" y="2518"/>
                    <a:pt x="10" y="2610"/>
                    <a:pt x="0" y="2678"/>
                  </a:cubicBezTo>
                  <a:cubicBezTo>
                    <a:pt x="0" y="2713"/>
                    <a:pt x="34" y="2764"/>
                    <a:pt x="104" y="2834"/>
                  </a:cubicBezTo>
                  <a:lnTo>
                    <a:pt x="344" y="2834"/>
                  </a:lnTo>
                  <a:cubicBezTo>
                    <a:pt x="542" y="2834"/>
                    <a:pt x="649" y="2799"/>
                    <a:pt x="673" y="2731"/>
                  </a:cubicBezTo>
                  <a:cubicBezTo>
                    <a:pt x="673" y="2719"/>
                    <a:pt x="708" y="2598"/>
                    <a:pt x="776" y="2367"/>
                  </a:cubicBezTo>
                  <a:cubicBezTo>
                    <a:pt x="1065" y="1216"/>
                    <a:pt x="1427" y="640"/>
                    <a:pt x="1865" y="640"/>
                  </a:cubicBezTo>
                  <a:cubicBezTo>
                    <a:pt x="2140" y="640"/>
                    <a:pt x="2279" y="865"/>
                    <a:pt x="2279" y="1314"/>
                  </a:cubicBezTo>
                  <a:cubicBezTo>
                    <a:pt x="2279" y="1521"/>
                    <a:pt x="2273" y="1654"/>
                    <a:pt x="2261" y="1711"/>
                  </a:cubicBezTo>
                  <a:cubicBezTo>
                    <a:pt x="2240" y="1861"/>
                    <a:pt x="2009" y="2799"/>
                    <a:pt x="1572" y="4527"/>
                  </a:cubicBezTo>
                  <a:cubicBezTo>
                    <a:pt x="1134" y="6254"/>
                    <a:pt x="915" y="7192"/>
                    <a:pt x="915" y="7341"/>
                  </a:cubicBezTo>
                  <a:cubicBezTo>
                    <a:pt x="903" y="7388"/>
                    <a:pt x="915" y="7444"/>
                    <a:pt x="950" y="7515"/>
                  </a:cubicBezTo>
                  <a:cubicBezTo>
                    <a:pt x="983" y="7583"/>
                    <a:pt x="1048" y="7652"/>
                    <a:pt x="1140" y="7722"/>
                  </a:cubicBezTo>
                  <a:cubicBezTo>
                    <a:pt x="1232" y="7790"/>
                    <a:pt x="1353" y="7825"/>
                    <a:pt x="1501" y="7825"/>
                  </a:cubicBezTo>
                  <a:cubicBezTo>
                    <a:pt x="1847" y="7825"/>
                    <a:pt x="2095" y="7669"/>
                    <a:pt x="2244" y="7358"/>
                  </a:cubicBezTo>
                  <a:cubicBezTo>
                    <a:pt x="2303" y="7243"/>
                    <a:pt x="2521" y="6432"/>
                    <a:pt x="2900" y="4923"/>
                  </a:cubicBezTo>
                  <a:lnTo>
                    <a:pt x="3471" y="2610"/>
                  </a:lnTo>
                  <a:lnTo>
                    <a:pt x="3592" y="2403"/>
                  </a:lnTo>
                  <a:cubicBezTo>
                    <a:pt x="4270" y="1240"/>
                    <a:pt x="5107" y="657"/>
                    <a:pt x="6096" y="657"/>
                  </a:cubicBezTo>
                  <a:lnTo>
                    <a:pt x="6182" y="657"/>
                  </a:lnTo>
                  <a:cubicBezTo>
                    <a:pt x="6690" y="657"/>
                    <a:pt x="6942" y="997"/>
                    <a:pt x="6942" y="1678"/>
                  </a:cubicBezTo>
                  <a:cubicBezTo>
                    <a:pt x="6930" y="2264"/>
                    <a:pt x="6717" y="3139"/>
                    <a:pt x="6303" y="4302"/>
                  </a:cubicBezTo>
                  <a:cubicBezTo>
                    <a:pt x="5888" y="5465"/>
                    <a:pt x="5681" y="6157"/>
                    <a:pt x="5681" y="6375"/>
                  </a:cubicBezTo>
                  <a:cubicBezTo>
                    <a:pt x="5681" y="6708"/>
                    <a:pt x="5802" y="7030"/>
                    <a:pt x="6045" y="7341"/>
                  </a:cubicBezTo>
                  <a:cubicBezTo>
                    <a:pt x="6285" y="7652"/>
                    <a:pt x="6678" y="7808"/>
                    <a:pt x="7219" y="7808"/>
                  </a:cubicBezTo>
                  <a:cubicBezTo>
                    <a:pt x="7234" y="7808"/>
                    <a:pt x="7249" y="7808"/>
                    <a:pt x="7264" y="7808"/>
                  </a:cubicBezTo>
                  <a:cubicBezTo>
                    <a:pt x="7673" y="7808"/>
                    <a:pt x="8055" y="7652"/>
                    <a:pt x="8409" y="7341"/>
                  </a:cubicBezTo>
                  <a:cubicBezTo>
                    <a:pt x="8779" y="7018"/>
                    <a:pt x="9045" y="6696"/>
                    <a:pt x="9205" y="6375"/>
                  </a:cubicBezTo>
                  <a:cubicBezTo>
                    <a:pt x="9365" y="6053"/>
                    <a:pt x="9492" y="5725"/>
                    <a:pt x="9584" y="5391"/>
                  </a:cubicBezTo>
                  <a:cubicBezTo>
                    <a:pt x="9631" y="5228"/>
                    <a:pt x="9654" y="5142"/>
                    <a:pt x="9654" y="5131"/>
                  </a:cubicBezTo>
                  <a:cubicBezTo>
                    <a:pt x="9654" y="5039"/>
                    <a:pt x="9539" y="4994"/>
                    <a:pt x="9308" y="4994"/>
                  </a:cubicBezTo>
                  <a:cubicBezTo>
                    <a:pt x="9101" y="4994"/>
                    <a:pt x="8986" y="5039"/>
                    <a:pt x="8962" y="5131"/>
                  </a:cubicBezTo>
                  <a:cubicBezTo>
                    <a:pt x="8826" y="5672"/>
                    <a:pt x="8622" y="6133"/>
                    <a:pt x="8359" y="6512"/>
                  </a:cubicBezTo>
                  <a:cubicBezTo>
                    <a:pt x="8093" y="6893"/>
                    <a:pt x="7794" y="7112"/>
                    <a:pt x="7460" y="7169"/>
                  </a:cubicBezTo>
                  <a:cubicBezTo>
                    <a:pt x="7426" y="7181"/>
                    <a:pt x="7374" y="7186"/>
                    <a:pt x="7305" y="7186"/>
                  </a:cubicBezTo>
                  <a:cubicBezTo>
                    <a:pt x="7110" y="7186"/>
                    <a:pt x="7012" y="7036"/>
                    <a:pt x="7012" y="6737"/>
                  </a:cubicBezTo>
                  <a:cubicBezTo>
                    <a:pt x="7000" y="6483"/>
                    <a:pt x="7219" y="5752"/>
                    <a:pt x="7667" y="4544"/>
                  </a:cubicBezTo>
                  <a:cubicBezTo>
                    <a:pt x="8116" y="3335"/>
                    <a:pt x="8335" y="2432"/>
                    <a:pt x="8323" y="1832"/>
                  </a:cubicBezTo>
                  <a:cubicBezTo>
                    <a:pt x="8312" y="1234"/>
                    <a:pt x="8116" y="779"/>
                    <a:pt x="7737" y="468"/>
                  </a:cubicBezTo>
                  <a:cubicBezTo>
                    <a:pt x="7356" y="157"/>
                    <a:pt x="6856" y="1"/>
                    <a:pt x="6234" y="1"/>
                  </a:cubicBezTo>
                  <a:cubicBezTo>
                    <a:pt x="5335" y="1"/>
                    <a:pt x="4536" y="370"/>
                    <a:pt x="3835" y="1107"/>
                  </a:cubicBezTo>
                  <a:lnTo>
                    <a:pt x="3643" y="1296"/>
                  </a:lnTo>
                  <a:cubicBezTo>
                    <a:pt x="3631" y="1296"/>
                    <a:pt x="3626" y="1285"/>
                    <a:pt x="3626" y="1263"/>
                  </a:cubicBezTo>
                  <a:cubicBezTo>
                    <a:pt x="3626" y="1205"/>
                    <a:pt x="3592" y="1083"/>
                    <a:pt x="3522" y="900"/>
                  </a:cubicBezTo>
                  <a:cubicBezTo>
                    <a:pt x="3454" y="716"/>
                    <a:pt x="3282" y="521"/>
                    <a:pt x="3004" y="313"/>
                  </a:cubicBezTo>
                  <a:cubicBezTo>
                    <a:pt x="2729" y="104"/>
                    <a:pt x="2383" y="1"/>
                    <a:pt x="1968" y="1"/>
                  </a:cubicBezTo>
                  <a:cubicBezTo>
                    <a:pt x="1956" y="0"/>
                    <a:pt x="1944" y="0"/>
                    <a:pt x="1932" y="0"/>
                  </a:cubicBezTo>
                  <a:close/>
                </a:path>
              </a:pathLst>
            </a:custGeom>
            <a:solidFill>
              <a:srgbClr val="000000"/>
            </a:solidFill>
            <a:ln cap="flat" cmpd="sng" w="450">
              <a:solidFill>
                <a:srgbClr val="000000"/>
              </a:solidFill>
              <a:prstDash val="solid"/>
              <a:miter lim="19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7190521" y="3048872"/>
              <a:ext cx="63068" cy="263772"/>
            </a:xfrm>
            <a:custGeom>
              <a:rect b="b" l="l" r="r" t="t"/>
              <a:pathLst>
                <a:path extrusionOk="0" h="24429" w="5841">
                  <a:moveTo>
                    <a:pt x="222" y="0"/>
                  </a:moveTo>
                  <a:lnTo>
                    <a:pt x="124" y="26"/>
                  </a:lnTo>
                  <a:cubicBezTo>
                    <a:pt x="42" y="75"/>
                    <a:pt x="1" y="165"/>
                    <a:pt x="1" y="294"/>
                  </a:cubicBezTo>
                  <a:cubicBezTo>
                    <a:pt x="17" y="311"/>
                    <a:pt x="106" y="417"/>
                    <a:pt x="271" y="612"/>
                  </a:cubicBezTo>
                  <a:cubicBezTo>
                    <a:pt x="2793" y="3233"/>
                    <a:pt x="4056" y="7102"/>
                    <a:pt x="4056" y="12214"/>
                  </a:cubicBezTo>
                  <a:cubicBezTo>
                    <a:pt x="4056" y="17328"/>
                    <a:pt x="2793" y="21196"/>
                    <a:pt x="271" y="23818"/>
                  </a:cubicBezTo>
                  <a:cubicBezTo>
                    <a:pt x="106" y="24014"/>
                    <a:pt x="17" y="24119"/>
                    <a:pt x="1" y="24135"/>
                  </a:cubicBezTo>
                  <a:cubicBezTo>
                    <a:pt x="17" y="24233"/>
                    <a:pt x="42" y="24307"/>
                    <a:pt x="75" y="24356"/>
                  </a:cubicBezTo>
                  <a:cubicBezTo>
                    <a:pt x="106" y="24405"/>
                    <a:pt x="147" y="24428"/>
                    <a:pt x="196" y="24428"/>
                  </a:cubicBezTo>
                  <a:lnTo>
                    <a:pt x="759" y="24428"/>
                  </a:lnTo>
                  <a:lnTo>
                    <a:pt x="857" y="24330"/>
                  </a:lnTo>
                  <a:cubicBezTo>
                    <a:pt x="1150" y="24104"/>
                    <a:pt x="1336" y="23947"/>
                    <a:pt x="1418" y="23867"/>
                  </a:cubicBezTo>
                  <a:cubicBezTo>
                    <a:pt x="1500" y="23785"/>
                    <a:pt x="1760" y="23517"/>
                    <a:pt x="2199" y="23060"/>
                  </a:cubicBezTo>
                  <a:cubicBezTo>
                    <a:pt x="2639" y="22605"/>
                    <a:pt x="2973" y="22189"/>
                    <a:pt x="3202" y="21815"/>
                  </a:cubicBezTo>
                  <a:cubicBezTo>
                    <a:pt x="3429" y="21440"/>
                    <a:pt x="3739" y="20895"/>
                    <a:pt x="4130" y="20178"/>
                  </a:cubicBezTo>
                  <a:cubicBezTo>
                    <a:pt x="4521" y="19462"/>
                    <a:pt x="4822" y="18745"/>
                    <a:pt x="5033" y="18028"/>
                  </a:cubicBezTo>
                  <a:cubicBezTo>
                    <a:pt x="5244" y="17313"/>
                    <a:pt x="5432" y="16441"/>
                    <a:pt x="5596" y="15415"/>
                  </a:cubicBezTo>
                  <a:cubicBezTo>
                    <a:pt x="5758" y="14389"/>
                    <a:pt x="5840" y="13322"/>
                    <a:pt x="5840" y="12214"/>
                  </a:cubicBezTo>
                  <a:cubicBezTo>
                    <a:pt x="5840" y="9984"/>
                    <a:pt x="5488" y="7835"/>
                    <a:pt x="4789" y="5765"/>
                  </a:cubicBezTo>
                  <a:cubicBezTo>
                    <a:pt x="4089" y="3698"/>
                    <a:pt x="2973" y="1972"/>
                    <a:pt x="1443" y="587"/>
                  </a:cubicBezTo>
                  <a:lnTo>
                    <a:pt x="759" y="0"/>
                  </a:lnTo>
                  <a:close/>
                </a:path>
              </a:pathLst>
            </a:custGeom>
            <a:solidFill>
              <a:srgbClr val="000000"/>
            </a:solidFill>
            <a:ln cap="flat" cmpd="sng" w="625">
              <a:solidFill>
                <a:srgbClr val="000000"/>
              </a:solidFill>
              <a:prstDash val="solid"/>
              <a:miter lim="19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7366715" y="3149904"/>
              <a:ext cx="175675" cy="61729"/>
            </a:xfrm>
            <a:custGeom>
              <a:rect b="b" l="l" r="r" t="t"/>
              <a:pathLst>
                <a:path extrusionOk="0" h="5717" w="16270">
                  <a:moveTo>
                    <a:pt x="342" y="0"/>
                  </a:moveTo>
                  <a:cubicBezTo>
                    <a:pt x="114" y="114"/>
                    <a:pt x="1" y="276"/>
                    <a:pt x="1" y="489"/>
                  </a:cubicBezTo>
                  <a:cubicBezTo>
                    <a:pt x="1" y="733"/>
                    <a:pt x="131" y="895"/>
                    <a:pt x="391" y="977"/>
                  </a:cubicBezTo>
                  <a:lnTo>
                    <a:pt x="8159" y="977"/>
                  </a:lnTo>
                  <a:lnTo>
                    <a:pt x="15927" y="952"/>
                  </a:lnTo>
                  <a:cubicBezTo>
                    <a:pt x="16156" y="823"/>
                    <a:pt x="16269" y="667"/>
                    <a:pt x="16269" y="489"/>
                  </a:cubicBezTo>
                  <a:cubicBezTo>
                    <a:pt x="16269" y="293"/>
                    <a:pt x="16148" y="129"/>
                    <a:pt x="15904" y="0"/>
                  </a:cubicBezTo>
                  <a:close/>
                  <a:moveTo>
                    <a:pt x="391" y="4739"/>
                  </a:moveTo>
                  <a:cubicBezTo>
                    <a:pt x="131" y="4819"/>
                    <a:pt x="1" y="4983"/>
                    <a:pt x="1" y="5228"/>
                  </a:cubicBezTo>
                  <a:cubicBezTo>
                    <a:pt x="1" y="5439"/>
                    <a:pt x="114" y="5601"/>
                    <a:pt x="342" y="5716"/>
                  </a:cubicBezTo>
                  <a:lnTo>
                    <a:pt x="15904" y="5716"/>
                  </a:lnTo>
                  <a:cubicBezTo>
                    <a:pt x="16148" y="5601"/>
                    <a:pt x="16269" y="5439"/>
                    <a:pt x="16269" y="5228"/>
                  </a:cubicBezTo>
                  <a:cubicBezTo>
                    <a:pt x="16269" y="5064"/>
                    <a:pt x="16156" y="4901"/>
                    <a:pt x="15927" y="4739"/>
                  </a:cubicBezTo>
                  <a:close/>
                </a:path>
              </a:pathLst>
            </a:custGeom>
            <a:solidFill>
              <a:srgbClr val="000000"/>
            </a:solidFill>
            <a:ln cap="flat" cmpd="sng" w="625">
              <a:solidFill>
                <a:srgbClr val="000000"/>
              </a:solidFill>
              <a:prstDash val="solid"/>
              <a:miter lim="19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7757903" y="2963049"/>
              <a:ext cx="103051" cy="119518"/>
            </a:xfrm>
            <a:custGeom>
              <a:rect b="b" l="l" r="r" t="t"/>
              <a:pathLst>
                <a:path extrusionOk="0" h="11069" w="9544">
                  <a:moveTo>
                    <a:pt x="6498" y="907"/>
                  </a:moveTo>
                  <a:cubicBezTo>
                    <a:pt x="7507" y="907"/>
                    <a:pt x="8062" y="1329"/>
                    <a:pt x="8160" y="2177"/>
                  </a:cubicBezTo>
                  <a:cubicBezTo>
                    <a:pt x="8142" y="2910"/>
                    <a:pt x="7769" y="3471"/>
                    <a:pt x="7036" y="3862"/>
                  </a:cubicBezTo>
                  <a:cubicBezTo>
                    <a:pt x="6303" y="4253"/>
                    <a:pt x="5015" y="4448"/>
                    <a:pt x="3176" y="4448"/>
                  </a:cubicBezTo>
                  <a:cubicBezTo>
                    <a:pt x="2850" y="4448"/>
                    <a:pt x="2688" y="4440"/>
                    <a:pt x="2688" y="4425"/>
                  </a:cubicBezTo>
                  <a:cubicBezTo>
                    <a:pt x="2703" y="4358"/>
                    <a:pt x="2744" y="4204"/>
                    <a:pt x="2809" y="3959"/>
                  </a:cubicBezTo>
                  <a:cubicBezTo>
                    <a:pt x="2873" y="3715"/>
                    <a:pt x="3004" y="3422"/>
                    <a:pt x="3200" y="3080"/>
                  </a:cubicBezTo>
                  <a:cubicBezTo>
                    <a:pt x="3395" y="2738"/>
                    <a:pt x="3632" y="2404"/>
                    <a:pt x="3909" y="2079"/>
                  </a:cubicBezTo>
                  <a:cubicBezTo>
                    <a:pt x="4185" y="1753"/>
                    <a:pt x="4552" y="1476"/>
                    <a:pt x="5007" y="1249"/>
                  </a:cubicBezTo>
                  <a:cubicBezTo>
                    <a:pt x="5463" y="1020"/>
                    <a:pt x="5961" y="907"/>
                    <a:pt x="6498" y="907"/>
                  </a:cubicBezTo>
                  <a:close/>
                  <a:moveTo>
                    <a:pt x="6417" y="0"/>
                  </a:moveTo>
                  <a:cubicBezTo>
                    <a:pt x="5967" y="0"/>
                    <a:pt x="5497" y="73"/>
                    <a:pt x="5007" y="223"/>
                  </a:cubicBezTo>
                  <a:cubicBezTo>
                    <a:pt x="4470" y="385"/>
                    <a:pt x="3899" y="637"/>
                    <a:pt x="3297" y="979"/>
                  </a:cubicBezTo>
                  <a:cubicBezTo>
                    <a:pt x="2696" y="1321"/>
                    <a:pt x="2150" y="1745"/>
                    <a:pt x="1662" y="2249"/>
                  </a:cubicBezTo>
                  <a:cubicBezTo>
                    <a:pt x="1173" y="2756"/>
                    <a:pt x="773" y="3391"/>
                    <a:pt x="464" y="4155"/>
                  </a:cubicBezTo>
                  <a:cubicBezTo>
                    <a:pt x="155" y="4921"/>
                    <a:pt x="1" y="5767"/>
                    <a:pt x="1" y="6695"/>
                  </a:cubicBezTo>
                  <a:cubicBezTo>
                    <a:pt x="16" y="7885"/>
                    <a:pt x="374" y="8911"/>
                    <a:pt x="1076" y="9773"/>
                  </a:cubicBezTo>
                  <a:cubicBezTo>
                    <a:pt x="1775" y="10637"/>
                    <a:pt x="2768" y="11069"/>
                    <a:pt x="4056" y="11069"/>
                  </a:cubicBezTo>
                  <a:cubicBezTo>
                    <a:pt x="4691" y="11069"/>
                    <a:pt x="5308" y="10987"/>
                    <a:pt x="5912" y="10825"/>
                  </a:cubicBezTo>
                  <a:cubicBezTo>
                    <a:pt x="6514" y="10660"/>
                    <a:pt x="7026" y="10457"/>
                    <a:pt x="7450" y="10213"/>
                  </a:cubicBezTo>
                  <a:cubicBezTo>
                    <a:pt x="7874" y="9969"/>
                    <a:pt x="8247" y="9717"/>
                    <a:pt x="8574" y="9457"/>
                  </a:cubicBezTo>
                  <a:cubicBezTo>
                    <a:pt x="8900" y="9195"/>
                    <a:pt x="9144" y="8976"/>
                    <a:pt x="9307" y="8796"/>
                  </a:cubicBezTo>
                  <a:cubicBezTo>
                    <a:pt x="9469" y="8618"/>
                    <a:pt x="9543" y="8487"/>
                    <a:pt x="9528" y="8405"/>
                  </a:cubicBezTo>
                  <a:cubicBezTo>
                    <a:pt x="9510" y="8325"/>
                    <a:pt x="9430" y="8210"/>
                    <a:pt x="9283" y="8063"/>
                  </a:cubicBezTo>
                  <a:cubicBezTo>
                    <a:pt x="9137" y="7917"/>
                    <a:pt x="9029" y="7844"/>
                    <a:pt x="8965" y="7844"/>
                  </a:cubicBezTo>
                  <a:cubicBezTo>
                    <a:pt x="8916" y="7844"/>
                    <a:pt x="8818" y="7924"/>
                    <a:pt x="8672" y="8089"/>
                  </a:cubicBezTo>
                  <a:cubicBezTo>
                    <a:pt x="8003" y="8837"/>
                    <a:pt x="7255" y="9375"/>
                    <a:pt x="6424" y="9701"/>
                  </a:cubicBezTo>
                  <a:cubicBezTo>
                    <a:pt x="5636" y="10009"/>
                    <a:pt x="4914" y="10165"/>
                    <a:pt x="4258" y="10165"/>
                  </a:cubicBezTo>
                  <a:cubicBezTo>
                    <a:pt x="4223" y="10165"/>
                    <a:pt x="4188" y="10165"/>
                    <a:pt x="4153" y="10164"/>
                  </a:cubicBezTo>
                  <a:cubicBezTo>
                    <a:pt x="3469" y="10148"/>
                    <a:pt x="2956" y="9920"/>
                    <a:pt x="2614" y="9480"/>
                  </a:cubicBezTo>
                  <a:cubicBezTo>
                    <a:pt x="2272" y="9040"/>
                    <a:pt x="2102" y="8438"/>
                    <a:pt x="2102" y="7672"/>
                  </a:cubicBezTo>
                  <a:cubicBezTo>
                    <a:pt x="2117" y="7266"/>
                    <a:pt x="2174" y="6793"/>
                    <a:pt x="2272" y="6256"/>
                  </a:cubicBezTo>
                  <a:cubicBezTo>
                    <a:pt x="2369" y="5718"/>
                    <a:pt x="2418" y="5433"/>
                    <a:pt x="2418" y="5402"/>
                  </a:cubicBezTo>
                  <a:cubicBezTo>
                    <a:pt x="2434" y="5368"/>
                    <a:pt x="2744" y="5353"/>
                    <a:pt x="3346" y="5353"/>
                  </a:cubicBezTo>
                  <a:cubicBezTo>
                    <a:pt x="4730" y="5335"/>
                    <a:pt x="5822" y="5222"/>
                    <a:pt x="6620" y="5011"/>
                  </a:cubicBezTo>
                  <a:cubicBezTo>
                    <a:pt x="8427" y="4553"/>
                    <a:pt x="9332" y="3594"/>
                    <a:pt x="9332" y="2128"/>
                  </a:cubicBezTo>
                  <a:cubicBezTo>
                    <a:pt x="9332" y="1427"/>
                    <a:pt x="9062" y="899"/>
                    <a:pt x="8525" y="540"/>
                  </a:cubicBezTo>
                  <a:cubicBezTo>
                    <a:pt x="7988" y="182"/>
                    <a:pt x="7352" y="2"/>
                    <a:pt x="6620" y="2"/>
                  </a:cubicBezTo>
                  <a:lnTo>
                    <a:pt x="6547" y="2"/>
                  </a:lnTo>
                  <a:cubicBezTo>
                    <a:pt x="6504" y="1"/>
                    <a:pt x="6460" y="0"/>
                    <a:pt x="6417" y="0"/>
                  </a:cubicBezTo>
                  <a:close/>
                </a:path>
              </a:pathLst>
            </a:custGeom>
            <a:solidFill>
              <a:srgbClr val="000000"/>
            </a:solidFill>
            <a:ln cap="flat" cmpd="sng" w="625">
              <a:solidFill>
                <a:srgbClr val="000000"/>
              </a:solidFill>
              <a:prstDash val="solid"/>
              <a:miter lim="19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7876492" y="2843618"/>
              <a:ext cx="114691" cy="127626"/>
            </a:xfrm>
            <a:custGeom>
              <a:rect b="b" l="l" r="r" t="t"/>
              <a:pathLst>
                <a:path extrusionOk="0" h="11820" w="10622">
                  <a:moveTo>
                    <a:pt x="3196" y="0"/>
                  </a:moveTo>
                  <a:cubicBezTo>
                    <a:pt x="3045" y="0"/>
                    <a:pt x="2959" y="6"/>
                    <a:pt x="2936" y="18"/>
                  </a:cubicBezTo>
                  <a:cubicBezTo>
                    <a:pt x="2809" y="122"/>
                    <a:pt x="2746" y="311"/>
                    <a:pt x="2746" y="589"/>
                  </a:cubicBezTo>
                  <a:cubicBezTo>
                    <a:pt x="2746" y="657"/>
                    <a:pt x="2752" y="704"/>
                    <a:pt x="2764" y="725"/>
                  </a:cubicBezTo>
                  <a:cubicBezTo>
                    <a:pt x="2787" y="772"/>
                    <a:pt x="2994" y="796"/>
                    <a:pt x="3385" y="796"/>
                  </a:cubicBezTo>
                  <a:cubicBezTo>
                    <a:pt x="4042" y="819"/>
                    <a:pt x="4370" y="870"/>
                    <a:pt x="4370" y="950"/>
                  </a:cubicBezTo>
                  <a:cubicBezTo>
                    <a:pt x="4370" y="1124"/>
                    <a:pt x="3971" y="2787"/>
                    <a:pt x="3178" y="5941"/>
                  </a:cubicBezTo>
                  <a:cubicBezTo>
                    <a:pt x="2383" y="9097"/>
                    <a:pt x="1968" y="10698"/>
                    <a:pt x="1935" y="10743"/>
                  </a:cubicBezTo>
                  <a:cubicBezTo>
                    <a:pt x="1876" y="10846"/>
                    <a:pt x="1767" y="10917"/>
                    <a:pt x="1607" y="10950"/>
                  </a:cubicBezTo>
                  <a:cubicBezTo>
                    <a:pt x="1226" y="10985"/>
                    <a:pt x="882" y="11003"/>
                    <a:pt x="569" y="11003"/>
                  </a:cubicBezTo>
                  <a:lnTo>
                    <a:pt x="465" y="11003"/>
                  </a:lnTo>
                  <a:cubicBezTo>
                    <a:pt x="340" y="11003"/>
                    <a:pt x="252" y="11008"/>
                    <a:pt x="208" y="11020"/>
                  </a:cubicBezTo>
                  <a:cubicBezTo>
                    <a:pt x="149" y="11042"/>
                    <a:pt x="92" y="11163"/>
                    <a:pt x="34" y="11382"/>
                  </a:cubicBezTo>
                  <a:cubicBezTo>
                    <a:pt x="12" y="11462"/>
                    <a:pt x="0" y="11544"/>
                    <a:pt x="0" y="11624"/>
                  </a:cubicBezTo>
                  <a:cubicBezTo>
                    <a:pt x="0" y="11739"/>
                    <a:pt x="483" y="11796"/>
                    <a:pt x="1450" y="11796"/>
                  </a:cubicBezTo>
                  <a:lnTo>
                    <a:pt x="4524" y="11796"/>
                  </a:lnTo>
                  <a:cubicBezTo>
                    <a:pt x="5204" y="11808"/>
                    <a:pt x="5918" y="11814"/>
                    <a:pt x="6666" y="11814"/>
                  </a:cubicBezTo>
                  <a:lnTo>
                    <a:pt x="7979" y="11814"/>
                  </a:lnTo>
                  <a:cubicBezTo>
                    <a:pt x="8091" y="11817"/>
                    <a:pt x="8192" y="11819"/>
                    <a:pt x="8284" y="11819"/>
                  </a:cubicBezTo>
                  <a:cubicBezTo>
                    <a:pt x="8468" y="11819"/>
                    <a:pt x="8614" y="11812"/>
                    <a:pt x="8722" y="11796"/>
                  </a:cubicBezTo>
                  <a:cubicBezTo>
                    <a:pt x="8882" y="11773"/>
                    <a:pt x="8974" y="11757"/>
                    <a:pt x="8998" y="11745"/>
                  </a:cubicBezTo>
                  <a:cubicBezTo>
                    <a:pt x="9021" y="11733"/>
                    <a:pt x="9044" y="11698"/>
                    <a:pt x="9066" y="11642"/>
                  </a:cubicBezTo>
                  <a:cubicBezTo>
                    <a:pt x="9089" y="11515"/>
                    <a:pt x="9240" y="11089"/>
                    <a:pt x="9515" y="10364"/>
                  </a:cubicBezTo>
                  <a:cubicBezTo>
                    <a:pt x="9793" y="9639"/>
                    <a:pt x="10045" y="8947"/>
                    <a:pt x="10276" y="8290"/>
                  </a:cubicBezTo>
                  <a:cubicBezTo>
                    <a:pt x="10506" y="7634"/>
                    <a:pt x="10622" y="7295"/>
                    <a:pt x="10622" y="7272"/>
                  </a:cubicBezTo>
                  <a:cubicBezTo>
                    <a:pt x="10622" y="7249"/>
                    <a:pt x="10586" y="7186"/>
                    <a:pt x="10518" y="7082"/>
                  </a:cubicBezTo>
                  <a:lnTo>
                    <a:pt x="10293" y="7082"/>
                  </a:lnTo>
                  <a:cubicBezTo>
                    <a:pt x="10154" y="7082"/>
                    <a:pt x="10057" y="7098"/>
                    <a:pt x="10000" y="7133"/>
                  </a:cubicBezTo>
                  <a:cubicBezTo>
                    <a:pt x="9965" y="7192"/>
                    <a:pt x="9867" y="7432"/>
                    <a:pt x="9705" y="7858"/>
                  </a:cubicBezTo>
                  <a:cubicBezTo>
                    <a:pt x="9545" y="8284"/>
                    <a:pt x="9373" y="8671"/>
                    <a:pt x="9187" y="9015"/>
                  </a:cubicBezTo>
                  <a:cubicBezTo>
                    <a:pt x="8980" y="9396"/>
                    <a:pt x="8740" y="9713"/>
                    <a:pt x="8462" y="9965"/>
                  </a:cubicBezTo>
                  <a:cubicBezTo>
                    <a:pt x="8187" y="10219"/>
                    <a:pt x="7933" y="10414"/>
                    <a:pt x="7702" y="10553"/>
                  </a:cubicBezTo>
                  <a:cubicBezTo>
                    <a:pt x="7471" y="10692"/>
                    <a:pt x="7184" y="10795"/>
                    <a:pt x="6838" y="10864"/>
                  </a:cubicBezTo>
                  <a:cubicBezTo>
                    <a:pt x="6494" y="10932"/>
                    <a:pt x="6211" y="10973"/>
                    <a:pt x="5992" y="10985"/>
                  </a:cubicBezTo>
                  <a:cubicBezTo>
                    <a:pt x="5773" y="10997"/>
                    <a:pt x="5480" y="11003"/>
                    <a:pt x="5113" y="11003"/>
                  </a:cubicBezTo>
                  <a:lnTo>
                    <a:pt x="4818" y="11003"/>
                  </a:lnTo>
                  <a:cubicBezTo>
                    <a:pt x="4243" y="10979"/>
                    <a:pt x="3903" y="10967"/>
                    <a:pt x="3799" y="10967"/>
                  </a:cubicBezTo>
                  <a:cubicBezTo>
                    <a:pt x="3696" y="10967"/>
                    <a:pt x="3645" y="10944"/>
                    <a:pt x="3645" y="10899"/>
                  </a:cubicBezTo>
                  <a:lnTo>
                    <a:pt x="3799" y="10278"/>
                  </a:lnTo>
                  <a:cubicBezTo>
                    <a:pt x="3903" y="9852"/>
                    <a:pt x="4059" y="9218"/>
                    <a:pt x="4266" y="8376"/>
                  </a:cubicBezTo>
                  <a:cubicBezTo>
                    <a:pt x="4474" y="7536"/>
                    <a:pt x="4669" y="6742"/>
                    <a:pt x="4853" y="5994"/>
                  </a:cubicBezTo>
                  <a:cubicBezTo>
                    <a:pt x="5544" y="3231"/>
                    <a:pt x="5929" y="1710"/>
                    <a:pt x="6010" y="1435"/>
                  </a:cubicBezTo>
                  <a:cubicBezTo>
                    <a:pt x="6090" y="1157"/>
                    <a:pt x="6172" y="997"/>
                    <a:pt x="6252" y="950"/>
                  </a:cubicBezTo>
                  <a:cubicBezTo>
                    <a:pt x="6391" y="858"/>
                    <a:pt x="6856" y="807"/>
                    <a:pt x="7651" y="796"/>
                  </a:cubicBezTo>
                  <a:lnTo>
                    <a:pt x="8308" y="796"/>
                  </a:lnTo>
                  <a:cubicBezTo>
                    <a:pt x="8353" y="749"/>
                    <a:pt x="8405" y="639"/>
                    <a:pt x="8462" y="467"/>
                  </a:cubicBezTo>
                  <a:cubicBezTo>
                    <a:pt x="8486" y="294"/>
                    <a:pt x="8497" y="190"/>
                    <a:pt x="8497" y="157"/>
                  </a:cubicBezTo>
                  <a:cubicBezTo>
                    <a:pt x="8497" y="122"/>
                    <a:pt x="8462" y="71"/>
                    <a:pt x="8394" y="0"/>
                  </a:cubicBezTo>
                  <a:lnTo>
                    <a:pt x="8187" y="0"/>
                  </a:lnTo>
                  <a:cubicBezTo>
                    <a:pt x="7944" y="36"/>
                    <a:pt x="7012" y="53"/>
                    <a:pt x="5388" y="53"/>
                  </a:cubicBezTo>
                  <a:cubicBezTo>
                    <a:pt x="4548" y="53"/>
                    <a:pt x="3817" y="36"/>
                    <a:pt x="3196" y="0"/>
                  </a:cubicBezTo>
                  <a:close/>
                </a:path>
              </a:pathLst>
            </a:custGeom>
            <a:solidFill>
              <a:srgbClr val="000000"/>
            </a:solidFill>
            <a:ln cap="flat" cmpd="sng" w="450">
              <a:solidFill>
                <a:srgbClr val="000000"/>
              </a:solidFill>
              <a:prstDash val="solid"/>
              <a:miter lim="19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8000285" y="2940774"/>
              <a:ext cx="73736" cy="59753"/>
            </a:xfrm>
            <a:custGeom>
              <a:rect b="b" l="l" r="r" t="t"/>
              <a:pathLst>
                <a:path extrusionOk="0" h="5534" w="6829">
                  <a:moveTo>
                    <a:pt x="1365" y="1"/>
                  </a:moveTo>
                  <a:cubicBezTo>
                    <a:pt x="1187" y="1"/>
                    <a:pt x="1009" y="70"/>
                    <a:pt x="831" y="209"/>
                  </a:cubicBezTo>
                  <a:cubicBezTo>
                    <a:pt x="644" y="355"/>
                    <a:pt x="509" y="506"/>
                    <a:pt x="429" y="662"/>
                  </a:cubicBezTo>
                  <a:cubicBezTo>
                    <a:pt x="347" y="816"/>
                    <a:pt x="265" y="1008"/>
                    <a:pt x="184" y="1235"/>
                  </a:cubicBezTo>
                  <a:cubicBezTo>
                    <a:pt x="102" y="1463"/>
                    <a:pt x="53" y="1618"/>
                    <a:pt x="38" y="1700"/>
                  </a:cubicBezTo>
                  <a:cubicBezTo>
                    <a:pt x="20" y="1780"/>
                    <a:pt x="9" y="1846"/>
                    <a:pt x="1" y="1895"/>
                  </a:cubicBezTo>
                  <a:cubicBezTo>
                    <a:pt x="1" y="1919"/>
                    <a:pt x="26" y="1956"/>
                    <a:pt x="75" y="2005"/>
                  </a:cubicBezTo>
                  <a:lnTo>
                    <a:pt x="245" y="2005"/>
                  </a:lnTo>
                  <a:cubicBezTo>
                    <a:pt x="384" y="2005"/>
                    <a:pt x="460" y="1981"/>
                    <a:pt x="478" y="1932"/>
                  </a:cubicBezTo>
                  <a:cubicBezTo>
                    <a:pt x="478" y="1922"/>
                    <a:pt x="501" y="1838"/>
                    <a:pt x="550" y="1674"/>
                  </a:cubicBezTo>
                  <a:cubicBezTo>
                    <a:pt x="753" y="861"/>
                    <a:pt x="1011" y="453"/>
                    <a:pt x="1320" y="453"/>
                  </a:cubicBezTo>
                  <a:cubicBezTo>
                    <a:pt x="1515" y="453"/>
                    <a:pt x="1613" y="613"/>
                    <a:pt x="1613" y="930"/>
                  </a:cubicBezTo>
                  <a:cubicBezTo>
                    <a:pt x="1613" y="1076"/>
                    <a:pt x="1609" y="1170"/>
                    <a:pt x="1601" y="1211"/>
                  </a:cubicBezTo>
                  <a:cubicBezTo>
                    <a:pt x="1584" y="1317"/>
                    <a:pt x="1421" y="1981"/>
                    <a:pt x="1113" y="3202"/>
                  </a:cubicBezTo>
                  <a:cubicBezTo>
                    <a:pt x="802" y="4424"/>
                    <a:pt x="648" y="5086"/>
                    <a:pt x="648" y="5192"/>
                  </a:cubicBezTo>
                  <a:cubicBezTo>
                    <a:pt x="640" y="5225"/>
                    <a:pt x="648" y="5266"/>
                    <a:pt x="673" y="5315"/>
                  </a:cubicBezTo>
                  <a:cubicBezTo>
                    <a:pt x="696" y="5364"/>
                    <a:pt x="741" y="5413"/>
                    <a:pt x="808" y="5462"/>
                  </a:cubicBezTo>
                  <a:cubicBezTo>
                    <a:pt x="872" y="5510"/>
                    <a:pt x="958" y="5534"/>
                    <a:pt x="1064" y="5534"/>
                  </a:cubicBezTo>
                  <a:cubicBezTo>
                    <a:pt x="1308" y="5534"/>
                    <a:pt x="1482" y="5424"/>
                    <a:pt x="1589" y="5206"/>
                  </a:cubicBezTo>
                  <a:cubicBezTo>
                    <a:pt x="1629" y="5123"/>
                    <a:pt x="1785" y="4549"/>
                    <a:pt x="2053" y="3482"/>
                  </a:cubicBezTo>
                  <a:lnTo>
                    <a:pt x="2455" y="1846"/>
                  </a:lnTo>
                  <a:lnTo>
                    <a:pt x="2541" y="1700"/>
                  </a:lnTo>
                  <a:cubicBezTo>
                    <a:pt x="3022" y="877"/>
                    <a:pt x="3612" y="467"/>
                    <a:pt x="4312" y="467"/>
                  </a:cubicBezTo>
                  <a:lnTo>
                    <a:pt x="4374" y="467"/>
                  </a:lnTo>
                  <a:cubicBezTo>
                    <a:pt x="4732" y="467"/>
                    <a:pt x="4912" y="705"/>
                    <a:pt x="4912" y="1186"/>
                  </a:cubicBezTo>
                  <a:cubicBezTo>
                    <a:pt x="4902" y="1602"/>
                    <a:pt x="4751" y="2220"/>
                    <a:pt x="4458" y="3042"/>
                  </a:cubicBezTo>
                  <a:cubicBezTo>
                    <a:pt x="4165" y="3865"/>
                    <a:pt x="4019" y="4354"/>
                    <a:pt x="4019" y="4508"/>
                  </a:cubicBezTo>
                  <a:cubicBezTo>
                    <a:pt x="4019" y="4744"/>
                    <a:pt x="4105" y="4973"/>
                    <a:pt x="4277" y="5192"/>
                  </a:cubicBezTo>
                  <a:cubicBezTo>
                    <a:pt x="4447" y="5413"/>
                    <a:pt x="4724" y="5522"/>
                    <a:pt x="5107" y="5522"/>
                  </a:cubicBezTo>
                  <a:cubicBezTo>
                    <a:pt x="5117" y="5522"/>
                    <a:pt x="5127" y="5523"/>
                    <a:pt x="5137" y="5523"/>
                  </a:cubicBezTo>
                  <a:cubicBezTo>
                    <a:pt x="5427" y="5523"/>
                    <a:pt x="5696" y="5413"/>
                    <a:pt x="5949" y="5192"/>
                  </a:cubicBezTo>
                  <a:cubicBezTo>
                    <a:pt x="6209" y="4965"/>
                    <a:pt x="6397" y="4737"/>
                    <a:pt x="6510" y="4508"/>
                  </a:cubicBezTo>
                  <a:cubicBezTo>
                    <a:pt x="6625" y="4281"/>
                    <a:pt x="6713" y="4049"/>
                    <a:pt x="6780" y="3812"/>
                  </a:cubicBezTo>
                  <a:cubicBezTo>
                    <a:pt x="6811" y="3699"/>
                    <a:pt x="6829" y="3636"/>
                    <a:pt x="6829" y="3629"/>
                  </a:cubicBezTo>
                  <a:cubicBezTo>
                    <a:pt x="6829" y="3564"/>
                    <a:pt x="6747" y="3531"/>
                    <a:pt x="6584" y="3531"/>
                  </a:cubicBezTo>
                  <a:cubicBezTo>
                    <a:pt x="6438" y="3531"/>
                    <a:pt x="6356" y="3564"/>
                    <a:pt x="6340" y="3629"/>
                  </a:cubicBezTo>
                  <a:cubicBezTo>
                    <a:pt x="6242" y="4012"/>
                    <a:pt x="6100" y="4338"/>
                    <a:pt x="5912" y="4606"/>
                  </a:cubicBezTo>
                  <a:cubicBezTo>
                    <a:pt x="5725" y="4875"/>
                    <a:pt x="5514" y="5030"/>
                    <a:pt x="5277" y="5071"/>
                  </a:cubicBezTo>
                  <a:cubicBezTo>
                    <a:pt x="5254" y="5079"/>
                    <a:pt x="5216" y="5082"/>
                    <a:pt x="5168" y="5082"/>
                  </a:cubicBezTo>
                  <a:cubicBezTo>
                    <a:pt x="5029" y="5082"/>
                    <a:pt x="4960" y="4977"/>
                    <a:pt x="4960" y="4766"/>
                  </a:cubicBezTo>
                  <a:cubicBezTo>
                    <a:pt x="4951" y="4586"/>
                    <a:pt x="5107" y="4068"/>
                    <a:pt x="5424" y="3214"/>
                  </a:cubicBezTo>
                  <a:cubicBezTo>
                    <a:pt x="5742" y="2358"/>
                    <a:pt x="5897" y="1719"/>
                    <a:pt x="5889" y="1297"/>
                  </a:cubicBezTo>
                  <a:cubicBezTo>
                    <a:pt x="5879" y="873"/>
                    <a:pt x="5742" y="551"/>
                    <a:pt x="5473" y="332"/>
                  </a:cubicBezTo>
                  <a:cubicBezTo>
                    <a:pt x="5205" y="111"/>
                    <a:pt x="4849" y="2"/>
                    <a:pt x="4409" y="2"/>
                  </a:cubicBezTo>
                  <a:cubicBezTo>
                    <a:pt x="3774" y="2"/>
                    <a:pt x="3210" y="261"/>
                    <a:pt x="2713" y="783"/>
                  </a:cubicBezTo>
                  <a:lnTo>
                    <a:pt x="2578" y="918"/>
                  </a:lnTo>
                  <a:cubicBezTo>
                    <a:pt x="2571" y="918"/>
                    <a:pt x="2567" y="910"/>
                    <a:pt x="2567" y="893"/>
                  </a:cubicBezTo>
                  <a:cubicBezTo>
                    <a:pt x="2567" y="852"/>
                    <a:pt x="2541" y="768"/>
                    <a:pt x="2492" y="637"/>
                  </a:cubicBezTo>
                  <a:cubicBezTo>
                    <a:pt x="2443" y="506"/>
                    <a:pt x="2322" y="369"/>
                    <a:pt x="2127" y="222"/>
                  </a:cubicBezTo>
                  <a:cubicBezTo>
                    <a:pt x="1931" y="76"/>
                    <a:pt x="1687" y="2"/>
                    <a:pt x="1394" y="2"/>
                  </a:cubicBezTo>
                  <a:cubicBezTo>
                    <a:pt x="1384" y="1"/>
                    <a:pt x="1375" y="1"/>
                    <a:pt x="1365" y="1"/>
                  </a:cubicBezTo>
                  <a:close/>
                </a:path>
              </a:pathLst>
            </a:custGeom>
            <a:solidFill>
              <a:srgbClr val="000000"/>
            </a:solidFill>
            <a:ln cap="flat" cmpd="sng" w="300">
              <a:solidFill>
                <a:srgbClr val="000000"/>
              </a:solidFill>
              <a:prstDash val="solid"/>
              <a:miter lim="19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7658415" y="3314077"/>
              <a:ext cx="10560" cy="263513"/>
            </a:xfrm>
            <a:custGeom>
              <a:rect b="b" l="l" r="r" t="t"/>
              <a:pathLst>
                <a:path extrusionOk="0" h="24405" w="978">
                  <a:moveTo>
                    <a:pt x="489" y="0"/>
                  </a:moveTo>
                  <a:cubicBezTo>
                    <a:pt x="342" y="0"/>
                    <a:pt x="188" y="106"/>
                    <a:pt x="26" y="319"/>
                  </a:cubicBezTo>
                  <a:lnTo>
                    <a:pt x="0" y="12191"/>
                  </a:lnTo>
                  <a:lnTo>
                    <a:pt x="0" y="24063"/>
                  </a:lnTo>
                  <a:cubicBezTo>
                    <a:pt x="98" y="24289"/>
                    <a:pt x="244" y="24405"/>
                    <a:pt x="440" y="24405"/>
                  </a:cubicBezTo>
                  <a:lnTo>
                    <a:pt x="538" y="24405"/>
                  </a:lnTo>
                  <a:cubicBezTo>
                    <a:pt x="700" y="24405"/>
                    <a:pt x="846" y="24289"/>
                    <a:pt x="977" y="24063"/>
                  </a:cubicBezTo>
                  <a:lnTo>
                    <a:pt x="977" y="368"/>
                  </a:lnTo>
                  <a:cubicBezTo>
                    <a:pt x="864" y="124"/>
                    <a:pt x="700" y="0"/>
                    <a:pt x="489" y="0"/>
                  </a:cubicBezTo>
                  <a:close/>
                </a:path>
              </a:pathLst>
            </a:custGeom>
            <a:solidFill>
              <a:srgbClr val="000000"/>
            </a:solidFill>
            <a:ln cap="flat" cmpd="sng" w="625">
              <a:solidFill>
                <a:srgbClr val="000000"/>
              </a:solidFill>
              <a:prstDash val="solid"/>
              <a:miter lim="19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7732011" y="3314077"/>
              <a:ext cx="10560" cy="263513"/>
            </a:xfrm>
            <a:custGeom>
              <a:rect b="b" l="l" r="r" t="t"/>
              <a:pathLst>
                <a:path extrusionOk="0" h="24405" w="978">
                  <a:moveTo>
                    <a:pt x="489" y="0"/>
                  </a:moveTo>
                  <a:cubicBezTo>
                    <a:pt x="342" y="0"/>
                    <a:pt x="186" y="106"/>
                    <a:pt x="24" y="319"/>
                  </a:cubicBezTo>
                  <a:lnTo>
                    <a:pt x="0" y="12191"/>
                  </a:lnTo>
                  <a:lnTo>
                    <a:pt x="0" y="24063"/>
                  </a:lnTo>
                  <a:cubicBezTo>
                    <a:pt x="98" y="24289"/>
                    <a:pt x="245" y="24405"/>
                    <a:pt x="440" y="24405"/>
                  </a:cubicBezTo>
                  <a:lnTo>
                    <a:pt x="538" y="24405"/>
                  </a:lnTo>
                  <a:cubicBezTo>
                    <a:pt x="700" y="24405"/>
                    <a:pt x="847" y="24289"/>
                    <a:pt x="978" y="24063"/>
                  </a:cubicBezTo>
                  <a:lnTo>
                    <a:pt x="978" y="368"/>
                  </a:lnTo>
                  <a:cubicBezTo>
                    <a:pt x="862" y="124"/>
                    <a:pt x="700" y="0"/>
                    <a:pt x="489" y="0"/>
                  </a:cubicBezTo>
                  <a:close/>
                </a:path>
              </a:pathLst>
            </a:custGeom>
            <a:solidFill>
              <a:srgbClr val="000000"/>
            </a:solidFill>
            <a:ln cap="flat" cmpd="sng" w="625">
              <a:solidFill>
                <a:srgbClr val="000000"/>
              </a:solidFill>
              <a:prstDash val="solid"/>
              <a:miter lim="19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7784238" y="3395296"/>
              <a:ext cx="103041" cy="119518"/>
            </a:xfrm>
            <a:custGeom>
              <a:rect b="b" l="l" r="r" t="t"/>
              <a:pathLst>
                <a:path extrusionOk="0" h="11069" w="9543">
                  <a:moveTo>
                    <a:pt x="6498" y="907"/>
                  </a:moveTo>
                  <a:cubicBezTo>
                    <a:pt x="7506" y="907"/>
                    <a:pt x="8061" y="1329"/>
                    <a:pt x="8159" y="2177"/>
                  </a:cubicBezTo>
                  <a:cubicBezTo>
                    <a:pt x="8141" y="2910"/>
                    <a:pt x="7768" y="3471"/>
                    <a:pt x="7035" y="3862"/>
                  </a:cubicBezTo>
                  <a:cubicBezTo>
                    <a:pt x="6302" y="4253"/>
                    <a:pt x="5015" y="4448"/>
                    <a:pt x="3176" y="4448"/>
                  </a:cubicBezTo>
                  <a:cubicBezTo>
                    <a:pt x="2849" y="4448"/>
                    <a:pt x="2687" y="4440"/>
                    <a:pt x="2687" y="4425"/>
                  </a:cubicBezTo>
                  <a:cubicBezTo>
                    <a:pt x="2703" y="4358"/>
                    <a:pt x="2744" y="4204"/>
                    <a:pt x="2808" y="3959"/>
                  </a:cubicBezTo>
                  <a:cubicBezTo>
                    <a:pt x="2873" y="3715"/>
                    <a:pt x="3004" y="3422"/>
                    <a:pt x="3199" y="3080"/>
                  </a:cubicBezTo>
                  <a:cubicBezTo>
                    <a:pt x="3395" y="2738"/>
                    <a:pt x="3631" y="2404"/>
                    <a:pt x="3909" y="2079"/>
                  </a:cubicBezTo>
                  <a:cubicBezTo>
                    <a:pt x="4184" y="1753"/>
                    <a:pt x="4552" y="1476"/>
                    <a:pt x="5007" y="1249"/>
                  </a:cubicBezTo>
                  <a:cubicBezTo>
                    <a:pt x="5462" y="1020"/>
                    <a:pt x="5960" y="907"/>
                    <a:pt x="6498" y="907"/>
                  </a:cubicBezTo>
                  <a:close/>
                  <a:moveTo>
                    <a:pt x="6416" y="0"/>
                  </a:moveTo>
                  <a:cubicBezTo>
                    <a:pt x="5967" y="0"/>
                    <a:pt x="5497" y="73"/>
                    <a:pt x="5007" y="223"/>
                  </a:cubicBezTo>
                  <a:cubicBezTo>
                    <a:pt x="4469" y="385"/>
                    <a:pt x="3899" y="637"/>
                    <a:pt x="3297" y="979"/>
                  </a:cubicBezTo>
                  <a:cubicBezTo>
                    <a:pt x="2695" y="1321"/>
                    <a:pt x="2150" y="1745"/>
                    <a:pt x="1661" y="2249"/>
                  </a:cubicBezTo>
                  <a:cubicBezTo>
                    <a:pt x="1173" y="2756"/>
                    <a:pt x="772" y="3391"/>
                    <a:pt x="463" y="4155"/>
                  </a:cubicBezTo>
                  <a:cubicBezTo>
                    <a:pt x="155" y="4921"/>
                    <a:pt x="0" y="5767"/>
                    <a:pt x="0" y="6695"/>
                  </a:cubicBezTo>
                  <a:cubicBezTo>
                    <a:pt x="16" y="7885"/>
                    <a:pt x="373" y="8911"/>
                    <a:pt x="1075" y="9773"/>
                  </a:cubicBezTo>
                  <a:cubicBezTo>
                    <a:pt x="1775" y="10637"/>
                    <a:pt x="2767" y="11069"/>
                    <a:pt x="4055" y="11069"/>
                  </a:cubicBezTo>
                  <a:cubicBezTo>
                    <a:pt x="4690" y="11069"/>
                    <a:pt x="5308" y="10987"/>
                    <a:pt x="5912" y="10825"/>
                  </a:cubicBezTo>
                  <a:cubicBezTo>
                    <a:pt x="6514" y="10660"/>
                    <a:pt x="7026" y="10457"/>
                    <a:pt x="7450" y="10213"/>
                  </a:cubicBezTo>
                  <a:cubicBezTo>
                    <a:pt x="7874" y="9969"/>
                    <a:pt x="8247" y="9717"/>
                    <a:pt x="8573" y="9457"/>
                  </a:cubicBezTo>
                  <a:cubicBezTo>
                    <a:pt x="8900" y="9195"/>
                    <a:pt x="9144" y="8976"/>
                    <a:pt x="9306" y="8796"/>
                  </a:cubicBezTo>
                  <a:cubicBezTo>
                    <a:pt x="9468" y="8618"/>
                    <a:pt x="9543" y="8487"/>
                    <a:pt x="9527" y="8405"/>
                  </a:cubicBezTo>
                  <a:cubicBezTo>
                    <a:pt x="9509" y="8325"/>
                    <a:pt x="9429" y="8210"/>
                    <a:pt x="9283" y="8063"/>
                  </a:cubicBezTo>
                  <a:cubicBezTo>
                    <a:pt x="9136" y="7917"/>
                    <a:pt x="9029" y="7844"/>
                    <a:pt x="8964" y="7844"/>
                  </a:cubicBezTo>
                  <a:cubicBezTo>
                    <a:pt x="8915" y="7844"/>
                    <a:pt x="8818" y="7924"/>
                    <a:pt x="8671" y="8089"/>
                  </a:cubicBezTo>
                  <a:cubicBezTo>
                    <a:pt x="8003" y="8837"/>
                    <a:pt x="7254" y="9375"/>
                    <a:pt x="6424" y="9701"/>
                  </a:cubicBezTo>
                  <a:cubicBezTo>
                    <a:pt x="5635" y="10009"/>
                    <a:pt x="4914" y="10165"/>
                    <a:pt x="4257" y="10165"/>
                  </a:cubicBezTo>
                  <a:cubicBezTo>
                    <a:pt x="4222" y="10165"/>
                    <a:pt x="4187" y="10165"/>
                    <a:pt x="4153" y="10164"/>
                  </a:cubicBezTo>
                  <a:cubicBezTo>
                    <a:pt x="3469" y="10148"/>
                    <a:pt x="2955" y="9920"/>
                    <a:pt x="2613" y="9480"/>
                  </a:cubicBezTo>
                  <a:cubicBezTo>
                    <a:pt x="2271" y="9040"/>
                    <a:pt x="2101" y="8438"/>
                    <a:pt x="2101" y="7672"/>
                  </a:cubicBezTo>
                  <a:cubicBezTo>
                    <a:pt x="2117" y="7266"/>
                    <a:pt x="2173" y="6793"/>
                    <a:pt x="2271" y="6256"/>
                  </a:cubicBezTo>
                  <a:cubicBezTo>
                    <a:pt x="2369" y="5718"/>
                    <a:pt x="2418" y="5433"/>
                    <a:pt x="2418" y="5402"/>
                  </a:cubicBezTo>
                  <a:cubicBezTo>
                    <a:pt x="2433" y="5368"/>
                    <a:pt x="2744" y="5353"/>
                    <a:pt x="3346" y="5353"/>
                  </a:cubicBezTo>
                  <a:cubicBezTo>
                    <a:pt x="4729" y="5335"/>
                    <a:pt x="5822" y="5222"/>
                    <a:pt x="6619" y="5011"/>
                  </a:cubicBezTo>
                  <a:cubicBezTo>
                    <a:pt x="8427" y="4553"/>
                    <a:pt x="9332" y="3594"/>
                    <a:pt x="9332" y="2128"/>
                  </a:cubicBezTo>
                  <a:cubicBezTo>
                    <a:pt x="9332" y="1427"/>
                    <a:pt x="9062" y="899"/>
                    <a:pt x="8524" y="540"/>
                  </a:cubicBezTo>
                  <a:cubicBezTo>
                    <a:pt x="7987" y="182"/>
                    <a:pt x="7352" y="2"/>
                    <a:pt x="6619" y="2"/>
                  </a:cubicBezTo>
                  <a:lnTo>
                    <a:pt x="6547" y="2"/>
                  </a:lnTo>
                  <a:cubicBezTo>
                    <a:pt x="6503" y="1"/>
                    <a:pt x="6460" y="0"/>
                    <a:pt x="6416" y="0"/>
                  </a:cubicBezTo>
                  <a:close/>
                </a:path>
              </a:pathLst>
            </a:custGeom>
            <a:solidFill>
              <a:srgbClr val="000000"/>
            </a:solidFill>
            <a:ln cap="flat" cmpd="sng" w="625">
              <a:solidFill>
                <a:srgbClr val="000000"/>
              </a:solidFill>
              <a:prstDash val="solid"/>
              <a:miter lim="19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7902795" y="3275822"/>
              <a:ext cx="114691" cy="127626"/>
            </a:xfrm>
            <a:custGeom>
              <a:rect b="b" l="l" r="r" t="t"/>
              <a:pathLst>
                <a:path extrusionOk="0" h="11820" w="10622">
                  <a:moveTo>
                    <a:pt x="3196" y="0"/>
                  </a:moveTo>
                  <a:cubicBezTo>
                    <a:pt x="3046" y="0"/>
                    <a:pt x="2960" y="6"/>
                    <a:pt x="2936" y="18"/>
                  </a:cubicBezTo>
                  <a:cubicBezTo>
                    <a:pt x="2809" y="122"/>
                    <a:pt x="2747" y="311"/>
                    <a:pt x="2747" y="587"/>
                  </a:cubicBezTo>
                  <a:cubicBezTo>
                    <a:pt x="2747" y="657"/>
                    <a:pt x="2752" y="702"/>
                    <a:pt x="2764" y="725"/>
                  </a:cubicBezTo>
                  <a:cubicBezTo>
                    <a:pt x="2786" y="772"/>
                    <a:pt x="2995" y="796"/>
                    <a:pt x="3386" y="796"/>
                  </a:cubicBezTo>
                  <a:cubicBezTo>
                    <a:pt x="4042" y="817"/>
                    <a:pt x="4370" y="870"/>
                    <a:pt x="4370" y="950"/>
                  </a:cubicBezTo>
                  <a:cubicBezTo>
                    <a:pt x="4370" y="1122"/>
                    <a:pt x="3972" y="2787"/>
                    <a:pt x="3178" y="5941"/>
                  </a:cubicBezTo>
                  <a:cubicBezTo>
                    <a:pt x="2383" y="9095"/>
                    <a:pt x="1969" y="10696"/>
                    <a:pt x="1936" y="10743"/>
                  </a:cubicBezTo>
                  <a:cubicBezTo>
                    <a:pt x="1877" y="10846"/>
                    <a:pt x="1767" y="10915"/>
                    <a:pt x="1607" y="10950"/>
                  </a:cubicBezTo>
                  <a:cubicBezTo>
                    <a:pt x="1226" y="10985"/>
                    <a:pt x="880" y="11001"/>
                    <a:pt x="570" y="11001"/>
                  </a:cubicBezTo>
                  <a:lnTo>
                    <a:pt x="466" y="11001"/>
                  </a:lnTo>
                  <a:cubicBezTo>
                    <a:pt x="341" y="11001"/>
                    <a:pt x="253" y="11007"/>
                    <a:pt x="208" y="11018"/>
                  </a:cubicBezTo>
                  <a:cubicBezTo>
                    <a:pt x="149" y="11042"/>
                    <a:pt x="93" y="11163"/>
                    <a:pt x="34" y="11382"/>
                  </a:cubicBezTo>
                  <a:cubicBezTo>
                    <a:pt x="13" y="11462"/>
                    <a:pt x="1" y="11542"/>
                    <a:pt x="1" y="11624"/>
                  </a:cubicBezTo>
                  <a:cubicBezTo>
                    <a:pt x="1" y="11739"/>
                    <a:pt x="484" y="11796"/>
                    <a:pt x="1451" y="11796"/>
                  </a:cubicBezTo>
                  <a:lnTo>
                    <a:pt x="4525" y="11796"/>
                  </a:lnTo>
                  <a:cubicBezTo>
                    <a:pt x="5205" y="11808"/>
                    <a:pt x="5918" y="11814"/>
                    <a:pt x="6667" y="11814"/>
                  </a:cubicBezTo>
                  <a:lnTo>
                    <a:pt x="7980" y="11814"/>
                  </a:lnTo>
                  <a:cubicBezTo>
                    <a:pt x="8091" y="11818"/>
                    <a:pt x="8192" y="11820"/>
                    <a:pt x="8284" y="11820"/>
                  </a:cubicBezTo>
                  <a:cubicBezTo>
                    <a:pt x="8468" y="11820"/>
                    <a:pt x="8614" y="11812"/>
                    <a:pt x="8722" y="11796"/>
                  </a:cubicBezTo>
                  <a:cubicBezTo>
                    <a:pt x="8883" y="11773"/>
                    <a:pt x="8975" y="11755"/>
                    <a:pt x="8998" y="11743"/>
                  </a:cubicBezTo>
                  <a:cubicBezTo>
                    <a:pt x="9021" y="11734"/>
                    <a:pt x="9045" y="11698"/>
                    <a:pt x="9066" y="11640"/>
                  </a:cubicBezTo>
                  <a:cubicBezTo>
                    <a:pt x="9090" y="11515"/>
                    <a:pt x="9240" y="11089"/>
                    <a:pt x="9516" y="10362"/>
                  </a:cubicBezTo>
                  <a:cubicBezTo>
                    <a:pt x="9793" y="9637"/>
                    <a:pt x="10045" y="8947"/>
                    <a:pt x="10276" y="8290"/>
                  </a:cubicBezTo>
                  <a:cubicBezTo>
                    <a:pt x="10507" y="7634"/>
                    <a:pt x="10622" y="7294"/>
                    <a:pt x="10622" y="7272"/>
                  </a:cubicBezTo>
                  <a:cubicBezTo>
                    <a:pt x="10622" y="7249"/>
                    <a:pt x="10587" y="7184"/>
                    <a:pt x="10518" y="7081"/>
                  </a:cubicBezTo>
                  <a:lnTo>
                    <a:pt x="10294" y="7081"/>
                  </a:lnTo>
                  <a:cubicBezTo>
                    <a:pt x="10155" y="7081"/>
                    <a:pt x="10057" y="7098"/>
                    <a:pt x="10001" y="7133"/>
                  </a:cubicBezTo>
                  <a:cubicBezTo>
                    <a:pt x="9965" y="7190"/>
                    <a:pt x="9868" y="7432"/>
                    <a:pt x="9705" y="7858"/>
                  </a:cubicBezTo>
                  <a:cubicBezTo>
                    <a:pt x="9545" y="8284"/>
                    <a:pt x="9373" y="8669"/>
                    <a:pt x="9188" y="9015"/>
                  </a:cubicBezTo>
                  <a:cubicBezTo>
                    <a:pt x="8980" y="9396"/>
                    <a:pt x="8738" y="9713"/>
                    <a:pt x="8463" y="9965"/>
                  </a:cubicBezTo>
                  <a:cubicBezTo>
                    <a:pt x="8187" y="10219"/>
                    <a:pt x="7933" y="10414"/>
                    <a:pt x="7702" y="10553"/>
                  </a:cubicBezTo>
                  <a:cubicBezTo>
                    <a:pt x="7472" y="10690"/>
                    <a:pt x="7185" y="10794"/>
                    <a:pt x="6839" y="10864"/>
                  </a:cubicBezTo>
                  <a:cubicBezTo>
                    <a:pt x="6495" y="10932"/>
                    <a:pt x="6211" y="10973"/>
                    <a:pt x="5992" y="10985"/>
                  </a:cubicBezTo>
                  <a:cubicBezTo>
                    <a:pt x="5774" y="10997"/>
                    <a:pt x="5480" y="11001"/>
                    <a:pt x="5113" y="11001"/>
                  </a:cubicBezTo>
                  <a:lnTo>
                    <a:pt x="4818" y="11001"/>
                  </a:lnTo>
                  <a:cubicBezTo>
                    <a:pt x="4243" y="10979"/>
                    <a:pt x="3903" y="10967"/>
                    <a:pt x="3800" y="10967"/>
                  </a:cubicBezTo>
                  <a:cubicBezTo>
                    <a:pt x="3696" y="10967"/>
                    <a:pt x="3643" y="10944"/>
                    <a:pt x="3643" y="10897"/>
                  </a:cubicBezTo>
                  <a:lnTo>
                    <a:pt x="3800" y="10276"/>
                  </a:lnTo>
                  <a:cubicBezTo>
                    <a:pt x="3903" y="9850"/>
                    <a:pt x="4060" y="9217"/>
                    <a:pt x="4267" y="8376"/>
                  </a:cubicBezTo>
                  <a:cubicBezTo>
                    <a:pt x="4474" y="7536"/>
                    <a:pt x="4669" y="6742"/>
                    <a:pt x="4853" y="5994"/>
                  </a:cubicBezTo>
                  <a:cubicBezTo>
                    <a:pt x="5545" y="3231"/>
                    <a:pt x="5930" y="1710"/>
                    <a:pt x="6010" y="1433"/>
                  </a:cubicBezTo>
                  <a:cubicBezTo>
                    <a:pt x="6090" y="1157"/>
                    <a:pt x="6172" y="997"/>
                    <a:pt x="6252" y="950"/>
                  </a:cubicBezTo>
                  <a:cubicBezTo>
                    <a:pt x="6391" y="858"/>
                    <a:pt x="6856" y="806"/>
                    <a:pt x="7652" y="796"/>
                  </a:cubicBezTo>
                  <a:lnTo>
                    <a:pt x="8308" y="796"/>
                  </a:lnTo>
                  <a:cubicBezTo>
                    <a:pt x="8353" y="749"/>
                    <a:pt x="8406" y="640"/>
                    <a:pt x="8463" y="468"/>
                  </a:cubicBezTo>
                  <a:cubicBezTo>
                    <a:pt x="8486" y="294"/>
                    <a:pt x="8498" y="190"/>
                    <a:pt x="8498" y="157"/>
                  </a:cubicBezTo>
                  <a:cubicBezTo>
                    <a:pt x="8498" y="122"/>
                    <a:pt x="8463" y="69"/>
                    <a:pt x="8394" y="0"/>
                  </a:cubicBezTo>
                  <a:lnTo>
                    <a:pt x="8187" y="0"/>
                  </a:lnTo>
                  <a:cubicBezTo>
                    <a:pt x="7945" y="36"/>
                    <a:pt x="7013" y="51"/>
                    <a:pt x="5389" y="51"/>
                  </a:cubicBezTo>
                  <a:cubicBezTo>
                    <a:pt x="4548" y="51"/>
                    <a:pt x="3817" y="36"/>
                    <a:pt x="3196" y="0"/>
                  </a:cubicBezTo>
                  <a:close/>
                </a:path>
              </a:pathLst>
            </a:custGeom>
            <a:solidFill>
              <a:srgbClr val="000000"/>
            </a:solidFill>
            <a:ln cap="flat" cmpd="sng" w="450">
              <a:solidFill>
                <a:srgbClr val="000000"/>
              </a:solidFill>
              <a:prstDash val="solid"/>
              <a:miter lim="19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a:off x="8082001" y="3314077"/>
              <a:ext cx="10571" cy="263513"/>
            </a:xfrm>
            <a:custGeom>
              <a:rect b="b" l="l" r="r" t="t"/>
              <a:pathLst>
                <a:path extrusionOk="0" h="24405" w="979">
                  <a:moveTo>
                    <a:pt x="489" y="0"/>
                  </a:moveTo>
                  <a:cubicBezTo>
                    <a:pt x="343" y="0"/>
                    <a:pt x="189" y="106"/>
                    <a:pt x="26" y="319"/>
                  </a:cubicBezTo>
                  <a:lnTo>
                    <a:pt x="1" y="12191"/>
                  </a:lnTo>
                  <a:lnTo>
                    <a:pt x="1" y="24063"/>
                  </a:lnTo>
                  <a:cubicBezTo>
                    <a:pt x="99" y="24289"/>
                    <a:pt x="245" y="24405"/>
                    <a:pt x="441" y="24405"/>
                  </a:cubicBezTo>
                  <a:lnTo>
                    <a:pt x="538" y="24405"/>
                  </a:lnTo>
                  <a:cubicBezTo>
                    <a:pt x="701" y="24405"/>
                    <a:pt x="847" y="24289"/>
                    <a:pt x="978" y="24063"/>
                  </a:cubicBezTo>
                  <a:lnTo>
                    <a:pt x="978" y="368"/>
                  </a:lnTo>
                  <a:cubicBezTo>
                    <a:pt x="865" y="124"/>
                    <a:pt x="701" y="0"/>
                    <a:pt x="489" y="0"/>
                  </a:cubicBezTo>
                  <a:close/>
                </a:path>
              </a:pathLst>
            </a:custGeom>
            <a:solidFill>
              <a:srgbClr val="000000"/>
            </a:solidFill>
            <a:ln cap="flat" cmpd="sng" w="625">
              <a:solidFill>
                <a:srgbClr val="000000"/>
              </a:solidFill>
              <a:prstDash val="solid"/>
              <a:miter lim="19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8155327" y="3314077"/>
              <a:ext cx="10560" cy="263513"/>
            </a:xfrm>
            <a:custGeom>
              <a:rect b="b" l="l" r="r" t="t"/>
              <a:pathLst>
                <a:path extrusionOk="0" h="24405" w="978">
                  <a:moveTo>
                    <a:pt x="489" y="0"/>
                  </a:moveTo>
                  <a:cubicBezTo>
                    <a:pt x="343" y="0"/>
                    <a:pt x="188" y="106"/>
                    <a:pt x="26" y="319"/>
                  </a:cubicBezTo>
                  <a:lnTo>
                    <a:pt x="1" y="12191"/>
                  </a:lnTo>
                  <a:lnTo>
                    <a:pt x="1" y="24063"/>
                  </a:lnTo>
                  <a:cubicBezTo>
                    <a:pt x="99" y="24289"/>
                    <a:pt x="245" y="24405"/>
                    <a:pt x="440" y="24405"/>
                  </a:cubicBezTo>
                  <a:lnTo>
                    <a:pt x="538" y="24405"/>
                  </a:lnTo>
                  <a:cubicBezTo>
                    <a:pt x="700" y="24405"/>
                    <a:pt x="847" y="24289"/>
                    <a:pt x="978" y="24063"/>
                  </a:cubicBezTo>
                  <a:lnTo>
                    <a:pt x="978" y="368"/>
                  </a:lnTo>
                  <a:cubicBezTo>
                    <a:pt x="865" y="124"/>
                    <a:pt x="700" y="0"/>
                    <a:pt x="489" y="0"/>
                  </a:cubicBezTo>
                  <a:close/>
                </a:path>
              </a:pathLst>
            </a:custGeom>
            <a:solidFill>
              <a:srgbClr val="000000"/>
            </a:solidFill>
            <a:ln cap="flat" cmpd="sng" w="625">
              <a:solidFill>
                <a:srgbClr val="000000"/>
              </a:solidFill>
              <a:prstDash val="solid"/>
              <a:miter lim="19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 name="Google Shape;212;p20"/>
            <p:cNvCxnSpPr/>
            <p:nvPr/>
          </p:nvCxnSpPr>
          <p:spPr>
            <a:xfrm>
              <a:off x="7655525" y="3191825"/>
              <a:ext cx="551400" cy="0"/>
            </a:xfrm>
            <a:prstGeom prst="straightConnector1">
              <a:avLst/>
            </a:prstGeom>
            <a:noFill/>
            <a:ln cap="flat" cmpd="sng" w="9525">
              <a:solidFill>
                <a:srgbClr val="000000"/>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p:tgtEl>
                                          <p:spTgt spid="10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p:tgtEl>
                                          <p:spTgt spid="11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1" name="Shape 2851"/>
        <p:cNvGrpSpPr/>
        <p:nvPr/>
      </p:nvGrpSpPr>
      <p:grpSpPr>
        <a:xfrm>
          <a:off x="0" y="0"/>
          <a:ext cx="0" cy="0"/>
          <a:chOff x="0" y="0"/>
          <a:chExt cx="0" cy="0"/>
        </a:xfrm>
      </p:grpSpPr>
      <p:sp>
        <p:nvSpPr>
          <p:cNvPr id="2852" name="Google Shape;2852;p65">
            <a:hlinkClick r:id="rId3"/>
          </p:cNvPr>
          <p:cNvSpPr txBox="1"/>
          <p:nvPr/>
        </p:nvSpPr>
        <p:spPr>
          <a:xfrm>
            <a:off x="1579425" y="1797625"/>
            <a:ext cx="5995500" cy="13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https://docs.google.com/presentation/d/1B_ft3b1oLluOAOO2HzsvLwbN8fn1PzF4Kx44LF8P4Q0/edit?usp=sharing</a:t>
            </a:r>
            <a:endParaRPr/>
          </a:p>
        </p:txBody>
      </p:sp>
      <p:sp>
        <p:nvSpPr>
          <p:cNvPr id="2853" name="Google Shape;2853;p65"/>
          <p:cNvSpPr txBox="1"/>
          <p:nvPr/>
        </p:nvSpPr>
        <p:spPr>
          <a:xfrm>
            <a:off x="93525" y="353300"/>
            <a:ext cx="8884200" cy="65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latin typeface="Open Sans"/>
                <a:ea typeface="Open Sans"/>
                <a:cs typeface="Open Sans"/>
                <a:sym typeface="Open Sans"/>
              </a:rPr>
              <a:t>Slides Downloadable Link</a:t>
            </a:r>
            <a:endParaRPr b="1" sz="4800">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6" name="Shape 216"/>
        <p:cNvGrpSpPr/>
        <p:nvPr/>
      </p:nvGrpSpPr>
      <p:grpSpPr>
        <a:xfrm>
          <a:off x="0" y="0"/>
          <a:ext cx="0" cy="0"/>
          <a:chOff x="0" y="0"/>
          <a:chExt cx="0" cy="0"/>
        </a:xfrm>
      </p:grpSpPr>
      <p:sp>
        <p:nvSpPr>
          <p:cNvPr id="217" name="Google Shape;217;p21"/>
          <p:cNvSpPr txBox="1"/>
          <p:nvPr/>
        </p:nvSpPr>
        <p:spPr>
          <a:xfrm>
            <a:off x="3640965" y="3157623"/>
            <a:ext cx="2371200" cy="1979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D84437"/>
                </a:solidFill>
                <a:latin typeface="Consolas"/>
                <a:ea typeface="Consolas"/>
                <a:cs typeface="Consolas"/>
                <a:sym typeface="Consolas"/>
              </a:rPr>
              <a:t>L</a:t>
            </a:r>
            <a:r>
              <a:rPr b="1" baseline="-25000" lang="en">
                <a:solidFill>
                  <a:srgbClr val="D84437"/>
                </a:solidFill>
                <a:latin typeface="Consolas"/>
                <a:ea typeface="Consolas"/>
                <a:cs typeface="Consolas"/>
                <a:sym typeface="Consolas"/>
              </a:rPr>
              <a:t>0,0</a:t>
            </a:r>
            <a:r>
              <a:rPr lang="en">
                <a:latin typeface="Consolas"/>
                <a:ea typeface="Consolas"/>
                <a:cs typeface="Consolas"/>
                <a:sym typeface="Consolas"/>
              </a:rPr>
              <a:t> </a:t>
            </a:r>
            <a:endParaRPr>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baseline="-25000">
              <a:solidFill>
                <a:schemeClr val="dk1"/>
              </a:solidFill>
              <a:latin typeface="Consolas"/>
              <a:ea typeface="Consolas"/>
              <a:cs typeface="Consolas"/>
              <a:sym typeface="Consolas"/>
            </a:endParaRPr>
          </a:p>
        </p:txBody>
      </p:sp>
      <p:grpSp>
        <p:nvGrpSpPr>
          <p:cNvPr id="218" name="Google Shape;218;p21"/>
          <p:cNvGrpSpPr/>
          <p:nvPr/>
        </p:nvGrpSpPr>
        <p:grpSpPr>
          <a:xfrm>
            <a:off x="52200" y="53025"/>
            <a:ext cx="9039600" cy="588225"/>
            <a:chOff x="52200" y="43500"/>
            <a:chExt cx="9039600" cy="588225"/>
          </a:xfrm>
        </p:grpSpPr>
        <p:sp>
          <p:nvSpPr>
            <p:cNvPr id="219" name="Google Shape;219;p21"/>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220" name="Google Shape;220;p21"/>
            <p:cNvPicPr preferRelativeResize="0"/>
            <p:nvPr/>
          </p:nvPicPr>
          <p:blipFill rotWithShape="1">
            <a:blip r:embed="rId3">
              <a:alphaModFix/>
            </a:blip>
            <a:srcRect b="45417" l="0" r="0" t="0"/>
            <a:stretch/>
          </p:blipFill>
          <p:spPr>
            <a:xfrm>
              <a:off x="4562125" y="43500"/>
              <a:ext cx="4358600" cy="578699"/>
            </a:xfrm>
            <a:prstGeom prst="rect">
              <a:avLst/>
            </a:prstGeom>
            <a:noFill/>
            <a:ln>
              <a:noFill/>
            </a:ln>
          </p:spPr>
        </p:pic>
        <p:sp>
          <p:nvSpPr>
            <p:cNvPr id="221" name="Google Shape;221;p21"/>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In matrix notation, 100 images at a time</a:t>
              </a:r>
              <a:endParaRPr sz="2700">
                <a:solidFill>
                  <a:schemeClr val="lt1"/>
                </a:solidFill>
                <a:latin typeface="Open Sans"/>
                <a:ea typeface="Open Sans"/>
                <a:cs typeface="Open Sans"/>
                <a:sym typeface="Open Sans"/>
              </a:endParaRPr>
            </a:p>
          </p:txBody>
        </p:sp>
      </p:grpSp>
      <p:grpSp>
        <p:nvGrpSpPr>
          <p:cNvPr id="222" name="Google Shape;222;p21"/>
          <p:cNvGrpSpPr/>
          <p:nvPr/>
        </p:nvGrpSpPr>
        <p:grpSpPr>
          <a:xfrm>
            <a:off x="1441012" y="3474256"/>
            <a:ext cx="1860275" cy="1439050"/>
            <a:chOff x="1901987" y="1787839"/>
            <a:chExt cx="1860275" cy="1439050"/>
          </a:xfrm>
        </p:grpSpPr>
        <p:grpSp>
          <p:nvGrpSpPr>
            <p:cNvPr id="223" name="Google Shape;223;p21"/>
            <p:cNvGrpSpPr/>
            <p:nvPr/>
          </p:nvGrpSpPr>
          <p:grpSpPr>
            <a:xfrm>
              <a:off x="1901987" y="1979519"/>
              <a:ext cx="1860269" cy="154501"/>
              <a:chOff x="1901987" y="1986539"/>
              <a:chExt cx="1860269" cy="154501"/>
            </a:xfrm>
          </p:grpSpPr>
          <p:sp>
            <p:nvSpPr>
              <p:cNvPr id="224" name="Google Shape;224;p21"/>
              <p:cNvSpPr/>
              <p:nvPr/>
            </p:nvSpPr>
            <p:spPr>
              <a:xfrm>
                <a:off x="2925449" y="19865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a:off x="2754872" y="19865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3096026" y="19865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a:off x="3607757" y="19865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a:off x="2072564" y="19865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a:off x="1901987" y="19865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a:off x="2243141" y="19865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a:off x="2584295" y="19865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2413718" y="1986540"/>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3266603" y="19865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21"/>
              <p:cNvGrpSpPr/>
              <p:nvPr/>
            </p:nvGrpSpPr>
            <p:grpSpPr>
              <a:xfrm>
                <a:off x="3437182" y="1986539"/>
                <a:ext cx="154500" cy="154500"/>
                <a:chOff x="4318482" y="1808614"/>
                <a:chExt cx="154500" cy="154500"/>
              </a:xfrm>
            </p:grpSpPr>
            <p:sp>
              <p:nvSpPr>
                <p:cNvPr id="235" name="Google Shape;235;p21"/>
                <p:cNvSpPr/>
                <p:nvPr/>
              </p:nvSpPr>
              <p:spPr>
                <a:xfrm>
                  <a:off x="4318482" y="1808614"/>
                  <a:ext cx="154500" cy="15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4343400"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4429125"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1"/>
                <p:cNvSpPr/>
                <p:nvPr/>
              </p:nvSpPr>
              <p:spPr>
                <a:xfrm>
                  <a:off x="4386263"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9" name="Google Shape;239;p21"/>
            <p:cNvGrpSpPr/>
            <p:nvPr/>
          </p:nvGrpSpPr>
          <p:grpSpPr>
            <a:xfrm>
              <a:off x="1901987" y="1787839"/>
              <a:ext cx="1860269" cy="154510"/>
              <a:chOff x="1901987" y="1787839"/>
              <a:chExt cx="1860269" cy="154510"/>
            </a:xfrm>
          </p:grpSpPr>
          <p:sp>
            <p:nvSpPr>
              <p:cNvPr id="240" name="Google Shape;240;p21"/>
              <p:cNvSpPr/>
              <p:nvPr/>
            </p:nvSpPr>
            <p:spPr>
              <a:xfrm>
                <a:off x="2754872" y="178784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2925449" y="178784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3096026" y="178784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3266603" y="178784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3607757" y="178784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1901987" y="178784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2072564" y="178784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2243141" y="178784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a:off x="2413718" y="178784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2584295" y="178784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21"/>
              <p:cNvGrpSpPr/>
              <p:nvPr/>
            </p:nvGrpSpPr>
            <p:grpSpPr>
              <a:xfrm>
                <a:off x="3437182" y="1787839"/>
                <a:ext cx="154500" cy="154500"/>
                <a:chOff x="4318482" y="1808614"/>
                <a:chExt cx="154500" cy="154500"/>
              </a:xfrm>
            </p:grpSpPr>
            <p:sp>
              <p:nvSpPr>
                <p:cNvPr id="251" name="Google Shape;251;p21"/>
                <p:cNvSpPr/>
                <p:nvPr/>
              </p:nvSpPr>
              <p:spPr>
                <a:xfrm>
                  <a:off x="4318482" y="1808614"/>
                  <a:ext cx="154500" cy="15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p:nvPr/>
              </p:nvSpPr>
              <p:spPr>
                <a:xfrm>
                  <a:off x="4343400"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4429125"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p:nvPr/>
              </p:nvSpPr>
              <p:spPr>
                <a:xfrm>
                  <a:off x="4386263"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5" name="Google Shape;255;p21"/>
            <p:cNvGrpSpPr/>
            <p:nvPr/>
          </p:nvGrpSpPr>
          <p:grpSpPr>
            <a:xfrm>
              <a:off x="1901987" y="2171189"/>
              <a:ext cx="1860266" cy="154501"/>
              <a:chOff x="1901987" y="2215139"/>
              <a:chExt cx="1860266" cy="154501"/>
            </a:xfrm>
          </p:grpSpPr>
          <p:sp>
            <p:nvSpPr>
              <p:cNvPr id="256" name="Google Shape;256;p21"/>
              <p:cNvSpPr/>
              <p:nvPr/>
            </p:nvSpPr>
            <p:spPr>
              <a:xfrm>
                <a:off x="3607753" y="22151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a:off x="2754870" y="22151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a:off x="2925446" y="22151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a:off x="3096023" y="22151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a:off x="2072564" y="22151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a:off x="1901987" y="22151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a:off x="2413717" y="22151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a:off x="2584293" y="22151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2243140" y="2215140"/>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a:off x="3266600" y="22151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3437176" y="2215139"/>
                <a:ext cx="154500" cy="154500"/>
                <a:chOff x="4318482" y="1808614"/>
                <a:chExt cx="154500" cy="154500"/>
              </a:xfrm>
            </p:grpSpPr>
            <p:sp>
              <p:nvSpPr>
                <p:cNvPr id="267" name="Google Shape;267;p21"/>
                <p:cNvSpPr/>
                <p:nvPr/>
              </p:nvSpPr>
              <p:spPr>
                <a:xfrm>
                  <a:off x="4318482" y="1808614"/>
                  <a:ext cx="154500" cy="15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4343400"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a:off x="4429125"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a:off x="4386263"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1" name="Google Shape;271;p21"/>
            <p:cNvGrpSpPr/>
            <p:nvPr/>
          </p:nvGrpSpPr>
          <p:grpSpPr>
            <a:xfrm>
              <a:off x="1901987" y="2362859"/>
              <a:ext cx="1860266" cy="154501"/>
              <a:chOff x="1901987" y="2443739"/>
              <a:chExt cx="1860266" cy="154501"/>
            </a:xfrm>
          </p:grpSpPr>
          <p:sp>
            <p:nvSpPr>
              <p:cNvPr id="272" name="Google Shape;272;p21"/>
              <p:cNvSpPr/>
              <p:nvPr/>
            </p:nvSpPr>
            <p:spPr>
              <a:xfrm>
                <a:off x="3607753" y="24437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a:off x="3096023" y="24437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a:off x="2754870" y="24437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a:off x="2925446" y="24437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a:off x="2072564" y="24437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
              <p:cNvSpPr/>
              <p:nvPr/>
            </p:nvSpPr>
            <p:spPr>
              <a:xfrm>
                <a:off x="1901987" y="24437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1"/>
              <p:cNvSpPr/>
              <p:nvPr/>
            </p:nvSpPr>
            <p:spPr>
              <a:xfrm>
                <a:off x="2243140" y="24437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p:nvPr/>
            </p:nvSpPr>
            <p:spPr>
              <a:xfrm>
                <a:off x="2584293" y="24437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a:off x="2413717" y="2443740"/>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1"/>
              <p:cNvSpPr/>
              <p:nvPr/>
            </p:nvSpPr>
            <p:spPr>
              <a:xfrm>
                <a:off x="3266600" y="24437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21"/>
              <p:cNvGrpSpPr/>
              <p:nvPr/>
            </p:nvGrpSpPr>
            <p:grpSpPr>
              <a:xfrm>
                <a:off x="3437176" y="2443739"/>
                <a:ext cx="154500" cy="154500"/>
                <a:chOff x="4318482" y="1808614"/>
                <a:chExt cx="154500" cy="154500"/>
              </a:xfrm>
            </p:grpSpPr>
            <p:sp>
              <p:nvSpPr>
                <p:cNvPr id="283" name="Google Shape;283;p21"/>
                <p:cNvSpPr/>
                <p:nvPr/>
              </p:nvSpPr>
              <p:spPr>
                <a:xfrm>
                  <a:off x="4318482" y="1808614"/>
                  <a:ext cx="154500" cy="15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1"/>
                <p:cNvSpPr/>
                <p:nvPr/>
              </p:nvSpPr>
              <p:spPr>
                <a:xfrm>
                  <a:off x="4343400"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
                <p:cNvSpPr/>
                <p:nvPr/>
              </p:nvSpPr>
              <p:spPr>
                <a:xfrm>
                  <a:off x="4429125"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1"/>
                <p:cNvSpPr/>
                <p:nvPr/>
              </p:nvSpPr>
              <p:spPr>
                <a:xfrm>
                  <a:off x="4386263"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7" name="Google Shape;287;p21"/>
            <p:cNvGrpSpPr/>
            <p:nvPr/>
          </p:nvGrpSpPr>
          <p:grpSpPr>
            <a:xfrm>
              <a:off x="1902003" y="2554529"/>
              <a:ext cx="1860259" cy="154501"/>
              <a:chOff x="1902003" y="2748539"/>
              <a:chExt cx="1860259" cy="154501"/>
            </a:xfrm>
          </p:grpSpPr>
          <p:sp>
            <p:nvSpPr>
              <p:cNvPr id="288" name="Google Shape;288;p21"/>
              <p:cNvSpPr/>
              <p:nvPr/>
            </p:nvSpPr>
            <p:spPr>
              <a:xfrm>
                <a:off x="3607762" y="27485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a:off x="1902003" y="27485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p:nvPr/>
            </p:nvSpPr>
            <p:spPr>
              <a:xfrm>
                <a:off x="3266610" y="27485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
              <p:cNvSpPr/>
              <p:nvPr/>
            </p:nvSpPr>
            <p:spPr>
              <a:xfrm>
                <a:off x="2925458" y="27485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
              <p:cNvSpPr/>
              <p:nvPr/>
            </p:nvSpPr>
            <p:spPr>
              <a:xfrm>
                <a:off x="3096034" y="27485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1"/>
              <p:cNvSpPr/>
              <p:nvPr/>
            </p:nvSpPr>
            <p:spPr>
              <a:xfrm>
                <a:off x="2072579" y="27485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p:nvPr/>
            </p:nvSpPr>
            <p:spPr>
              <a:xfrm>
                <a:off x="2413730" y="27485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p:nvPr/>
            </p:nvSpPr>
            <p:spPr>
              <a:xfrm>
                <a:off x="2584306" y="27485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1"/>
              <p:cNvSpPr/>
              <p:nvPr/>
            </p:nvSpPr>
            <p:spPr>
              <a:xfrm>
                <a:off x="2243155" y="2748540"/>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p:nvPr/>
            </p:nvSpPr>
            <p:spPr>
              <a:xfrm>
                <a:off x="2754882" y="27485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21"/>
              <p:cNvGrpSpPr/>
              <p:nvPr/>
            </p:nvGrpSpPr>
            <p:grpSpPr>
              <a:xfrm>
                <a:off x="3437186" y="2748539"/>
                <a:ext cx="154500" cy="154500"/>
                <a:chOff x="4318482" y="1808614"/>
                <a:chExt cx="154500" cy="154500"/>
              </a:xfrm>
            </p:grpSpPr>
            <p:sp>
              <p:nvSpPr>
                <p:cNvPr id="299" name="Google Shape;299;p21"/>
                <p:cNvSpPr/>
                <p:nvPr/>
              </p:nvSpPr>
              <p:spPr>
                <a:xfrm>
                  <a:off x="4318482" y="1808614"/>
                  <a:ext cx="154500" cy="15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1"/>
                <p:cNvSpPr/>
                <p:nvPr/>
              </p:nvSpPr>
              <p:spPr>
                <a:xfrm>
                  <a:off x="4343400"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a:off x="4429125"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4386263"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3" name="Google Shape;303;p21"/>
            <p:cNvGrpSpPr/>
            <p:nvPr/>
          </p:nvGrpSpPr>
          <p:grpSpPr>
            <a:xfrm>
              <a:off x="1902003" y="2746199"/>
              <a:ext cx="1860255" cy="154501"/>
              <a:chOff x="1902003" y="2824739"/>
              <a:chExt cx="1860255" cy="154501"/>
            </a:xfrm>
          </p:grpSpPr>
          <p:sp>
            <p:nvSpPr>
              <p:cNvPr id="304" name="Google Shape;304;p21"/>
              <p:cNvSpPr/>
              <p:nvPr/>
            </p:nvSpPr>
            <p:spPr>
              <a:xfrm>
                <a:off x="3266606" y="28247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1902003" y="28247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p:nvPr/>
            </p:nvSpPr>
            <p:spPr>
              <a:xfrm>
                <a:off x="2925455" y="28247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1"/>
              <p:cNvSpPr/>
              <p:nvPr/>
            </p:nvSpPr>
            <p:spPr>
              <a:xfrm>
                <a:off x="2754880" y="28247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1"/>
              <p:cNvSpPr/>
              <p:nvPr/>
            </p:nvSpPr>
            <p:spPr>
              <a:xfrm>
                <a:off x="3096031" y="28247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1"/>
              <p:cNvSpPr/>
              <p:nvPr/>
            </p:nvSpPr>
            <p:spPr>
              <a:xfrm>
                <a:off x="2243154" y="28247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p:nvPr/>
            </p:nvSpPr>
            <p:spPr>
              <a:xfrm>
                <a:off x="2072578" y="28247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1"/>
              <p:cNvSpPr/>
              <p:nvPr/>
            </p:nvSpPr>
            <p:spPr>
              <a:xfrm>
                <a:off x="2584305" y="28247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1"/>
              <p:cNvSpPr/>
              <p:nvPr/>
            </p:nvSpPr>
            <p:spPr>
              <a:xfrm>
                <a:off x="2413729" y="2824740"/>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
              <p:cNvSpPr/>
              <p:nvPr/>
            </p:nvSpPr>
            <p:spPr>
              <a:xfrm>
                <a:off x="3607757" y="28247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1"/>
              <p:cNvGrpSpPr/>
              <p:nvPr/>
            </p:nvGrpSpPr>
            <p:grpSpPr>
              <a:xfrm>
                <a:off x="3437182" y="2824739"/>
                <a:ext cx="154500" cy="154500"/>
                <a:chOff x="4318482" y="1808614"/>
                <a:chExt cx="154500" cy="154500"/>
              </a:xfrm>
            </p:grpSpPr>
            <p:sp>
              <p:nvSpPr>
                <p:cNvPr id="315" name="Google Shape;315;p21"/>
                <p:cNvSpPr/>
                <p:nvPr/>
              </p:nvSpPr>
              <p:spPr>
                <a:xfrm>
                  <a:off x="4318482" y="1808614"/>
                  <a:ext cx="154500" cy="15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1"/>
                <p:cNvSpPr/>
                <p:nvPr/>
              </p:nvSpPr>
              <p:spPr>
                <a:xfrm>
                  <a:off x="4343400"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a:off x="4429125"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
                <p:cNvSpPr/>
                <p:nvPr/>
              </p:nvSpPr>
              <p:spPr>
                <a:xfrm>
                  <a:off x="4386263"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9" name="Google Shape;319;p21"/>
            <p:cNvGrpSpPr/>
            <p:nvPr/>
          </p:nvGrpSpPr>
          <p:grpSpPr>
            <a:xfrm>
              <a:off x="2754865" y="2909294"/>
              <a:ext cx="154500" cy="154500"/>
              <a:chOff x="4318482" y="1808614"/>
              <a:chExt cx="154500" cy="154500"/>
            </a:xfrm>
          </p:grpSpPr>
          <p:sp>
            <p:nvSpPr>
              <p:cNvPr id="320" name="Google Shape;320;p21"/>
              <p:cNvSpPr/>
              <p:nvPr/>
            </p:nvSpPr>
            <p:spPr>
              <a:xfrm>
                <a:off x="4318482" y="1808614"/>
                <a:ext cx="154500" cy="15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p:nvPr/>
            </p:nvSpPr>
            <p:spPr>
              <a:xfrm>
                <a:off x="4343400"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1"/>
              <p:cNvSpPr/>
              <p:nvPr/>
            </p:nvSpPr>
            <p:spPr>
              <a:xfrm>
                <a:off x="4429125"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p:nvPr/>
            </p:nvSpPr>
            <p:spPr>
              <a:xfrm>
                <a:off x="4386263"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21"/>
            <p:cNvGrpSpPr/>
            <p:nvPr/>
          </p:nvGrpSpPr>
          <p:grpSpPr>
            <a:xfrm>
              <a:off x="1902003" y="3072389"/>
              <a:ext cx="1860255" cy="154501"/>
              <a:chOff x="1902003" y="3129539"/>
              <a:chExt cx="1860255" cy="154501"/>
            </a:xfrm>
          </p:grpSpPr>
          <p:sp>
            <p:nvSpPr>
              <p:cNvPr id="325" name="Google Shape;325;p21"/>
              <p:cNvSpPr/>
              <p:nvPr/>
            </p:nvSpPr>
            <p:spPr>
              <a:xfrm>
                <a:off x="3266606" y="31295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1"/>
              <p:cNvSpPr/>
              <p:nvPr/>
            </p:nvSpPr>
            <p:spPr>
              <a:xfrm>
                <a:off x="2072578" y="31295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a:off x="3096031" y="31295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2754880" y="31295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1"/>
              <p:cNvSpPr/>
              <p:nvPr/>
            </p:nvSpPr>
            <p:spPr>
              <a:xfrm>
                <a:off x="2925455" y="31295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1"/>
              <p:cNvSpPr/>
              <p:nvPr/>
            </p:nvSpPr>
            <p:spPr>
              <a:xfrm>
                <a:off x="2243154" y="31295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1"/>
              <p:cNvSpPr/>
              <p:nvPr/>
            </p:nvSpPr>
            <p:spPr>
              <a:xfrm>
                <a:off x="1902003" y="31295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1"/>
              <p:cNvSpPr/>
              <p:nvPr/>
            </p:nvSpPr>
            <p:spPr>
              <a:xfrm>
                <a:off x="2413729" y="3129539"/>
                <a:ext cx="154500" cy="15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p:nvPr/>
            </p:nvSpPr>
            <p:spPr>
              <a:xfrm>
                <a:off x="2584305" y="3129540"/>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p:nvPr/>
            </p:nvSpPr>
            <p:spPr>
              <a:xfrm>
                <a:off x="3607757" y="3129539"/>
                <a:ext cx="154500" cy="154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21"/>
              <p:cNvGrpSpPr/>
              <p:nvPr/>
            </p:nvGrpSpPr>
            <p:grpSpPr>
              <a:xfrm>
                <a:off x="3437182" y="3129539"/>
                <a:ext cx="154500" cy="154500"/>
                <a:chOff x="4318482" y="1808614"/>
                <a:chExt cx="154500" cy="154500"/>
              </a:xfrm>
            </p:grpSpPr>
            <p:sp>
              <p:nvSpPr>
                <p:cNvPr id="336" name="Google Shape;336;p21"/>
                <p:cNvSpPr/>
                <p:nvPr/>
              </p:nvSpPr>
              <p:spPr>
                <a:xfrm>
                  <a:off x="4318482" y="1808614"/>
                  <a:ext cx="154500" cy="15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
                <p:cNvSpPr/>
                <p:nvPr/>
              </p:nvSpPr>
              <p:spPr>
                <a:xfrm>
                  <a:off x="4343400"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p:nvPr/>
              </p:nvSpPr>
              <p:spPr>
                <a:xfrm>
                  <a:off x="4429125"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4386263" y="1876425"/>
                  <a:ext cx="18900" cy="18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40" name="Google Shape;340;p21"/>
          <p:cNvSpPr/>
          <p:nvPr/>
        </p:nvSpPr>
        <p:spPr>
          <a:xfrm>
            <a:off x="1286500" y="3329150"/>
            <a:ext cx="154492" cy="1729262"/>
          </a:xfrm>
          <a:custGeom>
            <a:rect b="b" l="l" r="r" t="t"/>
            <a:pathLst>
              <a:path extrusionOk="0" h="74787" w="10346">
                <a:moveTo>
                  <a:pt x="10346" y="0"/>
                </a:moveTo>
                <a:lnTo>
                  <a:pt x="0" y="0"/>
                </a:lnTo>
                <a:lnTo>
                  <a:pt x="0" y="74787"/>
                </a:lnTo>
                <a:lnTo>
                  <a:pt x="10346" y="74787"/>
                </a:lnTo>
              </a:path>
            </a:pathLst>
          </a:custGeom>
          <a:noFill/>
          <a:ln cap="flat" cmpd="sng" w="9525">
            <a:solidFill>
              <a:schemeClr val="dk2"/>
            </a:solidFill>
            <a:prstDash val="solid"/>
            <a:round/>
            <a:headEnd len="med" w="med" type="none"/>
            <a:tailEnd len="med" w="med" type="none"/>
          </a:ln>
        </p:spPr>
      </p:sp>
      <p:sp>
        <p:nvSpPr>
          <p:cNvPr id="341" name="Google Shape;341;p21"/>
          <p:cNvSpPr/>
          <p:nvPr/>
        </p:nvSpPr>
        <p:spPr>
          <a:xfrm flipH="1">
            <a:off x="3301300" y="3329150"/>
            <a:ext cx="154492" cy="1729262"/>
          </a:xfrm>
          <a:custGeom>
            <a:rect b="b" l="l" r="r" t="t"/>
            <a:pathLst>
              <a:path extrusionOk="0" h="74787" w="10346">
                <a:moveTo>
                  <a:pt x="10346" y="0"/>
                </a:moveTo>
                <a:lnTo>
                  <a:pt x="0" y="0"/>
                </a:lnTo>
                <a:lnTo>
                  <a:pt x="0" y="74787"/>
                </a:lnTo>
                <a:lnTo>
                  <a:pt x="10346" y="74787"/>
                </a:lnTo>
              </a:path>
            </a:pathLst>
          </a:custGeom>
          <a:noFill/>
          <a:ln cap="flat" cmpd="sng" w="9525">
            <a:solidFill>
              <a:schemeClr val="dk2"/>
            </a:solidFill>
            <a:prstDash val="solid"/>
            <a:round/>
            <a:headEnd len="med" w="med" type="none"/>
            <a:tailEnd len="med" w="med" type="none"/>
          </a:ln>
        </p:spPr>
      </p:sp>
      <p:sp>
        <p:nvSpPr>
          <p:cNvPr id="342" name="Google Shape;342;p21"/>
          <p:cNvSpPr txBox="1"/>
          <p:nvPr/>
        </p:nvSpPr>
        <p:spPr>
          <a:xfrm>
            <a:off x="3640976" y="673025"/>
            <a:ext cx="2529300" cy="25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w</a:t>
            </a:r>
            <a:r>
              <a:rPr baseline="-25000" lang="en">
                <a:latin typeface="Consolas"/>
                <a:ea typeface="Consolas"/>
                <a:cs typeface="Consolas"/>
                <a:sym typeface="Consolas"/>
              </a:rPr>
              <a:t>0,0</a:t>
            </a:r>
            <a:r>
              <a:rPr lang="en">
                <a:latin typeface="Consolas"/>
                <a:ea typeface="Consolas"/>
                <a:cs typeface="Consolas"/>
                <a:sym typeface="Consolas"/>
              </a:rPr>
              <a:t> </a:t>
            </a:r>
            <a:r>
              <a:rPr lang="en">
                <a:solidFill>
                  <a:schemeClr val="dk1"/>
                </a:solidFill>
                <a:latin typeface="Consolas"/>
                <a:ea typeface="Consolas"/>
                <a:cs typeface="Consolas"/>
                <a:sym typeface="Consolas"/>
              </a:rPr>
              <a:t>w</a:t>
            </a:r>
            <a:r>
              <a:rPr baseline="-25000" lang="en">
                <a:solidFill>
                  <a:schemeClr val="dk1"/>
                </a:solidFill>
                <a:latin typeface="Consolas"/>
                <a:ea typeface="Consolas"/>
                <a:cs typeface="Consolas"/>
                <a:sym typeface="Consolas"/>
              </a:rPr>
              <a:t>0,1</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0,2</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0,3</a:t>
            </a:r>
            <a:r>
              <a:rPr lang="en">
                <a:solidFill>
                  <a:schemeClr val="dk1"/>
                </a:solidFill>
                <a:latin typeface="Consolas"/>
                <a:ea typeface="Consolas"/>
                <a:cs typeface="Consolas"/>
                <a:sym typeface="Consolas"/>
              </a:rPr>
              <a:t> … w</a:t>
            </a:r>
            <a:r>
              <a:rPr baseline="-25000" lang="en">
                <a:solidFill>
                  <a:schemeClr val="dk1"/>
                </a:solidFill>
                <a:latin typeface="Consolas"/>
                <a:ea typeface="Consolas"/>
                <a:cs typeface="Consolas"/>
                <a:sym typeface="Consolas"/>
              </a:rPr>
              <a:t>0,9</a:t>
            </a:r>
            <a:endParaRPr baseline="-250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w</a:t>
            </a:r>
            <a:r>
              <a:rPr baseline="-25000" lang="en">
                <a:solidFill>
                  <a:schemeClr val="dk1"/>
                </a:solidFill>
                <a:latin typeface="Consolas"/>
                <a:ea typeface="Consolas"/>
                <a:cs typeface="Consolas"/>
                <a:sym typeface="Consolas"/>
              </a:rPr>
              <a:t>1,0</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1,1</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1,2</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1,3</a:t>
            </a:r>
            <a:r>
              <a:rPr lang="en">
                <a:solidFill>
                  <a:schemeClr val="dk1"/>
                </a:solidFill>
                <a:latin typeface="Consolas"/>
                <a:ea typeface="Consolas"/>
                <a:cs typeface="Consolas"/>
                <a:sym typeface="Consolas"/>
              </a:rPr>
              <a:t> … w</a:t>
            </a:r>
            <a:r>
              <a:rPr baseline="-25000" lang="en">
                <a:solidFill>
                  <a:schemeClr val="dk1"/>
                </a:solidFill>
                <a:latin typeface="Consolas"/>
                <a:ea typeface="Consolas"/>
                <a:cs typeface="Consolas"/>
                <a:sym typeface="Consolas"/>
              </a:rPr>
              <a:t>1,9</a:t>
            </a:r>
            <a:endParaRPr baseline="-250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w</a:t>
            </a:r>
            <a:r>
              <a:rPr baseline="-25000" lang="en">
                <a:solidFill>
                  <a:schemeClr val="dk1"/>
                </a:solidFill>
                <a:latin typeface="Consolas"/>
                <a:ea typeface="Consolas"/>
                <a:cs typeface="Consolas"/>
                <a:sym typeface="Consolas"/>
              </a:rPr>
              <a:t>2,0</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2,1</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2,2</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2,3</a:t>
            </a:r>
            <a:r>
              <a:rPr lang="en">
                <a:solidFill>
                  <a:schemeClr val="dk1"/>
                </a:solidFill>
                <a:latin typeface="Consolas"/>
                <a:ea typeface="Consolas"/>
                <a:cs typeface="Consolas"/>
                <a:sym typeface="Consolas"/>
              </a:rPr>
              <a:t> … w</a:t>
            </a:r>
            <a:r>
              <a:rPr baseline="-25000" lang="en">
                <a:solidFill>
                  <a:schemeClr val="dk1"/>
                </a:solidFill>
                <a:latin typeface="Consolas"/>
                <a:ea typeface="Consolas"/>
                <a:cs typeface="Consolas"/>
                <a:sym typeface="Consolas"/>
              </a:rPr>
              <a:t>2,9</a:t>
            </a:r>
            <a:endParaRPr baseline="-250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w</a:t>
            </a:r>
            <a:r>
              <a:rPr baseline="-25000" lang="en">
                <a:solidFill>
                  <a:schemeClr val="dk1"/>
                </a:solidFill>
                <a:latin typeface="Consolas"/>
                <a:ea typeface="Consolas"/>
                <a:cs typeface="Consolas"/>
                <a:sym typeface="Consolas"/>
              </a:rPr>
              <a:t>3,0</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3,1</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3,2</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3,3</a:t>
            </a:r>
            <a:r>
              <a:rPr lang="en">
                <a:solidFill>
                  <a:schemeClr val="dk1"/>
                </a:solidFill>
                <a:latin typeface="Consolas"/>
                <a:ea typeface="Consolas"/>
                <a:cs typeface="Consolas"/>
                <a:sym typeface="Consolas"/>
              </a:rPr>
              <a:t> … w</a:t>
            </a:r>
            <a:r>
              <a:rPr baseline="-25000" lang="en">
                <a:solidFill>
                  <a:schemeClr val="dk1"/>
                </a:solidFill>
                <a:latin typeface="Consolas"/>
                <a:ea typeface="Consolas"/>
                <a:cs typeface="Consolas"/>
                <a:sym typeface="Consolas"/>
              </a:rPr>
              <a:t>3,9</a:t>
            </a:r>
            <a:endParaRPr baseline="-250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w</a:t>
            </a:r>
            <a:r>
              <a:rPr baseline="-25000" lang="en">
                <a:solidFill>
                  <a:schemeClr val="dk1"/>
                </a:solidFill>
                <a:latin typeface="Consolas"/>
                <a:ea typeface="Consolas"/>
                <a:cs typeface="Consolas"/>
                <a:sym typeface="Consolas"/>
              </a:rPr>
              <a:t>4,0</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4,1</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4,2</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4,3</a:t>
            </a:r>
            <a:r>
              <a:rPr lang="en">
                <a:solidFill>
                  <a:schemeClr val="dk1"/>
                </a:solidFill>
                <a:latin typeface="Consolas"/>
                <a:ea typeface="Consolas"/>
                <a:cs typeface="Consolas"/>
                <a:sym typeface="Consolas"/>
              </a:rPr>
              <a:t> … w</a:t>
            </a:r>
            <a:r>
              <a:rPr baseline="-25000" lang="en">
                <a:solidFill>
                  <a:schemeClr val="dk1"/>
                </a:solidFill>
                <a:latin typeface="Consolas"/>
                <a:ea typeface="Consolas"/>
                <a:cs typeface="Consolas"/>
                <a:sym typeface="Consolas"/>
              </a:rPr>
              <a:t>4,9</a:t>
            </a:r>
            <a:endParaRPr baseline="-250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w</a:t>
            </a:r>
            <a:r>
              <a:rPr baseline="-25000" lang="en">
                <a:solidFill>
                  <a:schemeClr val="dk1"/>
                </a:solidFill>
                <a:latin typeface="Consolas"/>
                <a:ea typeface="Consolas"/>
                <a:cs typeface="Consolas"/>
                <a:sym typeface="Consolas"/>
              </a:rPr>
              <a:t>5,0</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5,1</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5,2</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5,3</a:t>
            </a:r>
            <a:r>
              <a:rPr lang="en">
                <a:solidFill>
                  <a:schemeClr val="dk1"/>
                </a:solidFill>
                <a:latin typeface="Consolas"/>
                <a:ea typeface="Consolas"/>
                <a:cs typeface="Consolas"/>
                <a:sym typeface="Consolas"/>
              </a:rPr>
              <a:t> … w</a:t>
            </a:r>
            <a:r>
              <a:rPr baseline="-25000" lang="en">
                <a:solidFill>
                  <a:schemeClr val="dk1"/>
                </a:solidFill>
                <a:latin typeface="Consolas"/>
                <a:ea typeface="Consolas"/>
                <a:cs typeface="Consolas"/>
                <a:sym typeface="Consolas"/>
              </a:rPr>
              <a:t>5,9</a:t>
            </a:r>
            <a:endParaRPr baseline="-250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w</a:t>
            </a:r>
            <a:r>
              <a:rPr baseline="-25000" lang="en">
                <a:solidFill>
                  <a:schemeClr val="dk1"/>
                </a:solidFill>
                <a:latin typeface="Consolas"/>
                <a:ea typeface="Consolas"/>
                <a:cs typeface="Consolas"/>
                <a:sym typeface="Consolas"/>
              </a:rPr>
              <a:t>6,0</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6,1</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6,2</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6,3</a:t>
            </a:r>
            <a:r>
              <a:rPr lang="en">
                <a:solidFill>
                  <a:schemeClr val="dk1"/>
                </a:solidFill>
                <a:latin typeface="Consolas"/>
                <a:ea typeface="Consolas"/>
                <a:cs typeface="Consolas"/>
                <a:sym typeface="Consolas"/>
              </a:rPr>
              <a:t> … w</a:t>
            </a:r>
            <a:r>
              <a:rPr baseline="-25000" lang="en">
                <a:solidFill>
                  <a:schemeClr val="dk1"/>
                </a:solidFill>
                <a:latin typeface="Consolas"/>
                <a:ea typeface="Consolas"/>
                <a:cs typeface="Consolas"/>
                <a:sym typeface="Consolas"/>
              </a:rPr>
              <a:t>6,9</a:t>
            </a:r>
            <a:endParaRPr baseline="-250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w</a:t>
            </a:r>
            <a:r>
              <a:rPr baseline="-25000" lang="en">
                <a:solidFill>
                  <a:schemeClr val="dk1"/>
                </a:solidFill>
                <a:latin typeface="Consolas"/>
                <a:ea typeface="Consolas"/>
                <a:cs typeface="Consolas"/>
                <a:sym typeface="Consolas"/>
              </a:rPr>
              <a:t>7,0</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7,1</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7,2</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7,3</a:t>
            </a:r>
            <a:r>
              <a:rPr lang="en">
                <a:solidFill>
                  <a:schemeClr val="dk1"/>
                </a:solidFill>
                <a:latin typeface="Consolas"/>
                <a:ea typeface="Consolas"/>
                <a:cs typeface="Consolas"/>
                <a:sym typeface="Consolas"/>
              </a:rPr>
              <a:t> … w</a:t>
            </a:r>
            <a:r>
              <a:rPr baseline="-25000" lang="en">
                <a:solidFill>
                  <a:schemeClr val="dk1"/>
                </a:solidFill>
                <a:latin typeface="Consolas"/>
                <a:ea typeface="Consolas"/>
                <a:cs typeface="Consolas"/>
                <a:sym typeface="Consolas"/>
              </a:rPr>
              <a:t>7,9</a:t>
            </a:r>
            <a:endParaRPr baseline="-250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w</a:t>
            </a:r>
            <a:r>
              <a:rPr baseline="-25000" lang="en">
                <a:solidFill>
                  <a:schemeClr val="dk1"/>
                </a:solidFill>
                <a:latin typeface="Consolas"/>
                <a:ea typeface="Consolas"/>
                <a:cs typeface="Consolas"/>
                <a:sym typeface="Consolas"/>
              </a:rPr>
              <a:t>8,0</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8,1</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8,2</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8,3</a:t>
            </a:r>
            <a:r>
              <a:rPr lang="en">
                <a:solidFill>
                  <a:schemeClr val="dk1"/>
                </a:solidFill>
                <a:latin typeface="Consolas"/>
                <a:ea typeface="Consolas"/>
                <a:cs typeface="Consolas"/>
                <a:sym typeface="Consolas"/>
              </a:rPr>
              <a:t> … w</a:t>
            </a:r>
            <a:r>
              <a:rPr baseline="-25000" lang="en">
                <a:solidFill>
                  <a:schemeClr val="dk1"/>
                </a:solidFill>
                <a:latin typeface="Consolas"/>
                <a:ea typeface="Consolas"/>
                <a:cs typeface="Consolas"/>
                <a:sym typeface="Consolas"/>
              </a:rPr>
              <a:t>8,9</a:t>
            </a:r>
            <a:endParaRPr baseline="-250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endParaRPr baseline="-250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w</a:t>
            </a:r>
            <a:r>
              <a:rPr baseline="-25000" lang="en">
                <a:solidFill>
                  <a:schemeClr val="dk1"/>
                </a:solidFill>
                <a:latin typeface="Consolas"/>
                <a:ea typeface="Consolas"/>
                <a:cs typeface="Consolas"/>
                <a:sym typeface="Consolas"/>
              </a:rPr>
              <a:t>783,0</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783,1</a:t>
            </a:r>
            <a:r>
              <a:rPr lang="en">
                <a:solidFill>
                  <a:schemeClr val="dk1"/>
                </a:solidFill>
                <a:latin typeface="Consolas"/>
                <a:ea typeface="Consolas"/>
                <a:cs typeface="Consolas"/>
                <a:sym typeface="Consolas"/>
              </a:rPr>
              <a:t> w</a:t>
            </a:r>
            <a:r>
              <a:rPr baseline="-25000" lang="en">
                <a:solidFill>
                  <a:schemeClr val="dk1"/>
                </a:solidFill>
                <a:latin typeface="Consolas"/>
                <a:ea typeface="Consolas"/>
                <a:cs typeface="Consolas"/>
                <a:sym typeface="Consolas"/>
              </a:rPr>
              <a:t>783,2</a:t>
            </a:r>
            <a:r>
              <a:rPr lang="en">
                <a:solidFill>
                  <a:schemeClr val="dk1"/>
                </a:solidFill>
                <a:latin typeface="Consolas"/>
                <a:ea typeface="Consolas"/>
                <a:cs typeface="Consolas"/>
                <a:sym typeface="Consolas"/>
              </a:rPr>
              <a:t> … w</a:t>
            </a:r>
            <a:r>
              <a:rPr baseline="-25000" lang="en">
                <a:solidFill>
                  <a:schemeClr val="dk1"/>
                </a:solidFill>
                <a:latin typeface="Consolas"/>
                <a:ea typeface="Consolas"/>
                <a:cs typeface="Consolas"/>
                <a:sym typeface="Consolas"/>
              </a:rPr>
              <a:t>783,9</a:t>
            </a:r>
            <a:endParaRPr baseline="-25000">
              <a:solidFill>
                <a:schemeClr val="dk1"/>
              </a:solidFill>
              <a:latin typeface="Consolas"/>
              <a:ea typeface="Consolas"/>
              <a:cs typeface="Consolas"/>
              <a:sym typeface="Consolas"/>
            </a:endParaRPr>
          </a:p>
        </p:txBody>
      </p:sp>
      <p:sp>
        <p:nvSpPr>
          <p:cNvPr id="343" name="Google Shape;343;p21"/>
          <p:cNvSpPr/>
          <p:nvPr/>
        </p:nvSpPr>
        <p:spPr>
          <a:xfrm>
            <a:off x="3552950" y="717088"/>
            <a:ext cx="154492" cy="2520696"/>
          </a:xfrm>
          <a:custGeom>
            <a:rect b="b" l="l" r="r" t="t"/>
            <a:pathLst>
              <a:path extrusionOk="0" h="74787" w="10346">
                <a:moveTo>
                  <a:pt x="10346" y="0"/>
                </a:moveTo>
                <a:lnTo>
                  <a:pt x="0" y="0"/>
                </a:lnTo>
                <a:lnTo>
                  <a:pt x="0" y="74787"/>
                </a:lnTo>
                <a:lnTo>
                  <a:pt x="10346" y="74787"/>
                </a:lnTo>
              </a:path>
            </a:pathLst>
          </a:custGeom>
          <a:noFill/>
          <a:ln cap="flat" cmpd="sng" w="9525">
            <a:solidFill>
              <a:schemeClr val="dk2"/>
            </a:solidFill>
            <a:prstDash val="solid"/>
            <a:round/>
            <a:headEnd len="med" w="med" type="none"/>
            <a:tailEnd len="med" w="med" type="none"/>
          </a:ln>
        </p:spPr>
      </p:sp>
      <p:sp>
        <p:nvSpPr>
          <p:cNvPr id="344" name="Google Shape;344;p21"/>
          <p:cNvSpPr/>
          <p:nvPr/>
        </p:nvSpPr>
        <p:spPr>
          <a:xfrm flipH="1">
            <a:off x="5920922" y="717088"/>
            <a:ext cx="154492" cy="2520696"/>
          </a:xfrm>
          <a:custGeom>
            <a:rect b="b" l="l" r="r" t="t"/>
            <a:pathLst>
              <a:path extrusionOk="0" h="74787" w="10346">
                <a:moveTo>
                  <a:pt x="10346" y="0"/>
                </a:moveTo>
                <a:lnTo>
                  <a:pt x="0" y="0"/>
                </a:lnTo>
                <a:lnTo>
                  <a:pt x="0" y="74787"/>
                </a:lnTo>
                <a:lnTo>
                  <a:pt x="10346" y="74787"/>
                </a:lnTo>
              </a:path>
            </a:pathLst>
          </a:custGeom>
          <a:noFill/>
          <a:ln cap="flat" cmpd="sng" w="9525">
            <a:solidFill>
              <a:schemeClr val="dk2"/>
            </a:solidFill>
            <a:prstDash val="solid"/>
            <a:round/>
            <a:headEnd len="med" w="med" type="none"/>
            <a:tailEnd len="med" w="med" type="none"/>
          </a:ln>
        </p:spPr>
      </p:sp>
      <p:grpSp>
        <p:nvGrpSpPr>
          <p:cNvPr id="345" name="Google Shape;345;p21"/>
          <p:cNvGrpSpPr/>
          <p:nvPr/>
        </p:nvGrpSpPr>
        <p:grpSpPr>
          <a:xfrm>
            <a:off x="1171030" y="712631"/>
            <a:ext cx="2598907" cy="2686819"/>
            <a:chOff x="790030" y="712631"/>
            <a:chExt cx="2598907" cy="2686819"/>
          </a:xfrm>
        </p:grpSpPr>
        <p:sp>
          <p:nvSpPr>
            <p:cNvPr id="346" name="Google Shape;346;p21"/>
            <p:cNvSpPr/>
            <p:nvPr/>
          </p:nvSpPr>
          <p:spPr>
            <a:xfrm rot="-8177138">
              <a:off x="1848720" y="427548"/>
              <a:ext cx="481528" cy="3256984"/>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grpSp>
          <p:nvGrpSpPr>
            <p:cNvPr id="347" name="Google Shape;347;p21"/>
            <p:cNvGrpSpPr/>
            <p:nvPr/>
          </p:nvGrpSpPr>
          <p:grpSpPr>
            <a:xfrm>
              <a:off x="1716800" y="1837038"/>
              <a:ext cx="280800" cy="280800"/>
              <a:chOff x="1716800" y="1837038"/>
              <a:chExt cx="280800" cy="280800"/>
            </a:xfrm>
          </p:grpSpPr>
          <p:sp>
            <p:nvSpPr>
              <p:cNvPr id="348" name="Google Shape;348;p21"/>
              <p:cNvSpPr/>
              <p:nvPr/>
            </p:nvSpPr>
            <p:spPr>
              <a:xfrm>
                <a:off x="1716800" y="1837038"/>
                <a:ext cx="280800" cy="280800"/>
              </a:xfrm>
              <a:prstGeom prst="ellipse">
                <a:avLst/>
              </a:prstGeom>
              <a:solidFill>
                <a:srgbClr val="FFFFFF"/>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D84437"/>
                  </a:solidFill>
                  <a:latin typeface="Consolas"/>
                  <a:ea typeface="Consolas"/>
                  <a:cs typeface="Consolas"/>
                  <a:sym typeface="Consolas"/>
                </a:endParaRPr>
              </a:p>
            </p:txBody>
          </p:sp>
          <p:sp>
            <p:nvSpPr>
              <p:cNvPr id="349" name="Google Shape;349;p21"/>
              <p:cNvSpPr txBox="1"/>
              <p:nvPr/>
            </p:nvSpPr>
            <p:spPr>
              <a:xfrm>
                <a:off x="1716800" y="1840775"/>
                <a:ext cx="280800" cy="2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84437"/>
                    </a:solidFill>
                    <a:latin typeface="Consolas"/>
                    <a:ea typeface="Consolas"/>
                    <a:cs typeface="Consolas"/>
                    <a:sym typeface="Consolas"/>
                  </a:rPr>
                  <a:t>x</a:t>
                </a:r>
                <a:endParaRPr>
                  <a:solidFill>
                    <a:srgbClr val="D84437"/>
                  </a:solidFill>
                  <a:latin typeface="Consolas"/>
                  <a:ea typeface="Consolas"/>
                  <a:cs typeface="Consolas"/>
                  <a:sym typeface="Consolas"/>
                </a:endParaRPr>
              </a:p>
            </p:txBody>
          </p:sp>
        </p:grpSp>
      </p:grpSp>
      <p:grpSp>
        <p:nvGrpSpPr>
          <p:cNvPr id="350" name="Google Shape;350;p21"/>
          <p:cNvGrpSpPr/>
          <p:nvPr/>
        </p:nvGrpSpPr>
        <p:grpSpPr>
          <a:xfrm>
            <a:off x="1415160" y="969153"/>
            <a:ext cx="2340850" cy="2422897"/>
            <a:chOff x="1034160" y="969153"/>
            <a:chExt cx="2340850" cy="2422897"/>
          </a:xfrm>
        </p:grpSpPr>
        <p:sp>
          <p:nvSpPr>
            <p:cNvPr id="351" name="Google Shape;351;p21"/>
            <p:cNvSpPr/>
            <p:nvPr/>
          </p:nvSpPr>
          <p:spPr>
            <a:xfrm rot="-8177169">
              <a:off x="2010018" y="690506"/>
              <a:ext cx="389133" cy="2980190"/>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grpSp>
          <p:nvGrpSpPr>
            <p:cNvPr id="352" name="Google Shape;352;p21"/>
            <p:cNvGrpSpPr/>
            <p:nvPr/>
          </p:nvGrpSpPr>
          <p:grpSpPr>
            <a:xfrm>
              <a:off x="1869200" y="1989438"/>
              <a:ext cx="280800" cy="280800"/>
              <a:chOff x="1716800" y="1837038"/>
              <a:chExt cx="280800" cy="280800"/>
            </a:xfrm>
          </p:grpSpPr>
          <p:sp>
            <p:nvSpPr>
              <p:cNvPr id="353" name="Google Shape;353;p21"/>
              <p:cNvSpPr/>
              <p:nvPr/>
            </p:nvSpPr>
            <p:spPr>
              <a:xfrm>
                <a:off x="1716800" y="1837038"/>
                <a:ext cx="280800" cy="280800"/>
              </a:xfrm>
              <a:prstGeom prst="ellipse">
                <a:avLst/>
              </a:prstGeom>
              <a:solidFill>
                <a:srgbClr val="FFFFFF"/>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D84437"/>
                  </a:solidFill>
                  <a:latin typeface="Consolas"/>
                  <a:ea typeface="Consolas"/>
                  <a:cs typeface="Consolas"/>
                  <a:sym typeface="Consolas"/>
                </a:endParaRPr>
              </a:p>
            </p:txBody>
          </p:sp>
          <p:sp>
            <p:nvSpPr>
              <p:cNvPr id="354" name="Google Shape;354;p21"/>
              <p:cNvSpPr txBox="1"/>
              <p:nvPr/>
            </p:nvSpPr>
            <p:spPr>
              <a:xfrm>
                <a:off x="1716800" y="1840775"/>
                <a:ext cx="280800" cy="2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84437"/>
                    </a:solidFill>
                    <a:latin typeface="Consolas"/>
                    <a:ea typeface="Consolas"/>
                    <a:cs typeface="Consolas"/>
                    <a:sym typeface="Consolas"/>
                  </a:rPr>
                  <a:t>x</a:t>
                </a:r>
                <a:endParaRPr>
                  <a:solidFill>
                    <a:srgbClr val="D84437"/>
                  </a:solidFill>
                  <a:latin typeface="Consolas"/>
                  <a:ea typeface="Consolas"/>
                  <a:cs typeface="Consolas"/>
                  <a:sym typeface="Consolas"/>
                </a:endParaRPr>
              </a:p>
            </p:txBody>
          </p:sp>
        </p:grpSp>
      </p:grpSp>
      <p:grpSp>
        <p:nvGrpSpPr>
          <p:cNvPr id="355" name="Google Shape;355;p21"/>
          <p:cNvGrpSpPr/>
          <p:nvPr/>
        </p:nvGrpSpPr>
        <p:grpSpPr>
          <a:xfrm>
            <a:off x="1655602" y="1222024"/>
            <a:ext cx="2093720" cy="2170026"/>
            <a:chOff x="1122202" y="1069624"/>
            <a:chExt cx="2093720" cy="2170026"/>
          </a:xfrm>
        </p:grpSpPr>
        <p:sp>
          <p:nvSpPr>
            <p:cNvPr id="356" name="Google Shape;356;p21"/>
            <p:cNvSpPr/>
            <p:nvPr/>
          </p:nvSpPr>
          <p:spPr>
            <a:xfrm rot="-8177169">
              <a:off x="2018122" y="797737"/>
              <a:ext cx="301879" cy="2713800"/>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grpSp>
          <p:nvGrpSpPr>
            <p:cNvPr id="357" name="Google Shape;357;p21"/>
            <p:cNvGrpSpPr/>
            <p:nvPr/>
          </p:nvGrpSpPr>
          <p:grpSpPr>
            <a:xfrm>
              <a:off x="1869200" y="1989438"/>
              <a:ext cx="280800" cy="280800"/>
              <a:chOff x="1716800" y="1837038"/>
              <a:chExt cx="280800" cy="280800"/>
            </a:xfrm>
          </p:grpSpPr>
          <p:sp>
            <p:nvSpPr>
              <p:cNvPr id="358" name="Google Shape;358;p21"/>
              <p:cNvSpPr/>
              <p:nvPr/>
            </p:nvSpPr>
            <p:spPr>
              <a:xfrm>
                <a:off x="1716800" y="1837038"/>
                <a:ext cx="280800" cy="280800"/>
              </a:xfrm>
              <a:prstGeom prst="ellipse">
                <a:avLst/>
              </a:prstGeom>
              <a:solidFill>
                <a:srgbClr val="FFFFFF"/>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D84437"/>
                  </a:solidFill>
                  <a:latin typeface="Consolas"/>
                  <a:ea typeface="Consolas"/>
                  <a:cs typeface="Consolas"/>
                  <a:sym typeface="Consolas"/>
                </a:endParaRPr>
              </a:p>
            </p:txBody>
          </p:sp>
          <p:sp>
            <p:nvSpPr>
              <p:cNvPr id="359" name="Google Shape;359;p21"/>
              <p:cNvSpPr txBox="1"/>
              <p:nvPr/>
            </p:nvSpPr>
            <p:spPr>
              <a:xfrm>
                <a:off x="1716800" y="1840775"/>
                <a:ext cx="280800" cy="2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84437"/>
                    </a:solidFill>
                    <a:latin typeface="Consolas"/>
                    <a:ea typeface="Consolas"/>
                    <a:cs typeface="Consolas"/>
                    <a:sym typeface="Consolas"/>
                  </a:rPr>
                  <a:t>x</a:t>
                </a:r>
                <a:endParaRPr>
                  <a:solidFill>
                    <a:srgbClr val="D84437"/>
                  </a:solidFill>
                  <a:latin typeface="Consolas"/>
                  <a:ea typeface="Consolas"/>
                  <a:cs typeface="Consolas"/>
                  <a:sym typeface="Consolas"/>
                </a:endParaRPr>
              </a:p>
            </p:txBody>
          </p:sp>
        </p:grpSp>
      </p:grpSp>
      <p:grpSp>
        <p:nvGrpSpPr>
          <p:cNvPr id="360" name="Google Shape;360;p21"/>
          <p:cNvGrpSpPr/>
          <p:nvPr/>
        </p:nvGrpSpPr>
        <p:grpSpPr>
          <a:xfrm>
            <a:off x="1892519" y="1482830"/>
            <a:ext cx="1838599" cy="1909221"/>
            <a:chOff x="1206719" y="1178030"/>
            <a:chExt cx="1838599" cy="1909221"/>
          </a:xfrm>
        </p:grpSpPr>
        <p:sp>
          <p:nvSpPr>
            <p:cNvPr id="361" name="Google Shape;361;p21"/>
            <p:cNvSpPr/>
            <p:nvPr/>
          </p:nvSpPr>
          <p:spPr>
            <a:xfrm rot="-8177196">
              <a:off x="2021388" y="911884"/>
              <a:ext cx="209262" cy="2441511"/>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grpSp>
          <p:nvGrpSpPr>
            <p:cNvPr id="362" name="Google Shape;362;p21"/>
            <p:cNvGrpSpPr/>
            <p:nvPr/>
          </p:nvGrpSpPr>
          <p:grpSpPr>
            <a:xfrm>
              <a:off x="1869200" y="1989438"/>
              <a:ext cx="280800" cy="280800"/>
              <a:chOff x="1716800" y="1837038"/>
              <a:chExt cx="280800" cy="280800"/>
            </a:xfrm>
          </p:grpSpPr>
          <p:sp>
            <p:nvSpPr>
              <p:cNvPr id="363" name="Google Shape;363;p21"/>
              <p:cNvSpPr/>
              <p:nvPr/>
            </p:nvSpPr>
            <p:spPr>
              <a:xfrm>
                <a:off x="1716800" y="1837038"/>
                <a:ext cx="280800" cy="280800"/>
              </a:xfrm>
              <a:prstGeom prst="ellipse">
                <a:avLst/>
              </a:prstGeom>
              <a:solidFill>
                <a:srgbClr val="FFFFFF"/>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D84437"/>
                  </a:solidFill>
                  <a:latin typeface="Consolas"/>
                  <a:ea typeface="Consolas"/>
                  <a:cs typeface="Consolas"/>
                  <a:sym typeface="Consolas"/>
                </a:endParaRPr>
              </a:p>
            </p:txBody>
          </p:sp>
          <p:sp>
            <p:nvSpPr>
              <p:cNvPr id="364" name="Google Shape;364;p21"/>
              <p:cNvSpPr txBox="1"/>
              <p:nvPr/>
            </p:nvSpPr>
            <p:spPr>
              <a:xfrm>
                <a:off x="1716800" y="1840775"/>
                <a:ext cx="280800" cy="2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84437"/>
                    </a:solidFill>
                    <a:latin typeface="Consolas"/>
                    <a:ea typeface="Consolas"/>
                    <a:cs typeface="Consolas"/>
                    <a:sym typeface="Consolas"/>
                  </a:rPr>
                  <a:t>x</a:t>
                </a:r>
                <a:endParaRPr>
                  <a:solidFill>
                    <a:srgbClr val="D84437"/>
                  </a:solidFill>
                  <a:latin typeface="Consolas"/>
                  <a:ea typeface="Consolas"/>
                  <a:cs typeface="Consolas"/>
                  <a:sym typeface="Consolas"/>
                </a:endParaRPr>
              </a:p>
            </p:txBody>
          </p:sp>
        </p:grpSp>
      </p:grpSp>
      <p:grpSp>
        <p:nvGrpSpPr>
          <p:cNvPr id="365" name="Google Shape;365;p21"/>
          <p:cNvGrpSpPr/>
          <p:nvPr/>
        </p:nvGrpSpPr>
        <p:grpSpPr>
          <a:xfrm>
            <a:off x="2129437" y="1735806"/>
            <a:ext cx="1590975" cy="1656244"/>
            <a:chOff x="1291237" y="1278606"/>
            <a:chExt cx="1590975" cy="1656244"/>
          </a:xfrm>
        </p:grpSpPr>
        <p:sp>
          <p:nvSpPr>
            <p:cNvPr id="366" name="Google Shape;366;p21"/>
            <p:cNvSpPr/>
            <p:nvPr/>
          </p:nvSpPr>
          <p:spPr>
            <a:xfrm rot="-8177381">
              <a:off x="2028404" y="1016696"/>
              <a:ext cx="116642" cy="2180064"/>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grpSp>
          <p:nvGrpSpPr>
            <p:cNvPr id="367" name="Google Shape;367;p21"/>
            <p:cNvGrpSpPr/>
            <p:nvPr/>
          </p:nvGrpSpPr>
          <p:grpSpPr>
            <a:xfrm>
              <a:off x="1869200" y="1989438"/>
              <a:ext cx="280800" cy="280800"/>
              <a:chOff x="1716800" y="1837038"/>
              <a:chExt cx="280800" cy="280800"/>
            </a:xfrm>
          </p:grpSpPr>
          <p:sp>
            <p:nvSpPr>
              <p:cNvPr id="368" name="Google Shape;368;p21"/>
              <p:cNvSpPr/>
              <p:nvPr/>
            </p:nvSpPr>
            <p:spPr>
              <a:xfrm>
                <a:off x="1716800" y="1837038"/>
                <a:ext cx="280800" cy="280800"/>
              </a:xfrm>
              <a:prstGeom prst="ellipse">
                <a:avLst/>
              </a:prstGeom>
              <a:solidFill>
                <a:srgbClr val="FFFFFF"/>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D84437"/>
                  </a:solidFill>
                  <a:latin typeface="Consolas"/>
                  <a:ea typeface="Consolas"/>
                  <a:cs typeface="Consolas"/>
                  <a:sym typeface="Consolas"/>
                </a:endParaRPr>
              </a:p>
            </p:txBody>
          </p:sp>
          <p:sp>
            <p:nvSpPr>
              <p:cNvPr id="369" name="Google Shape;369;p21"/>
              <p:cNvSpPr txBox="1"/>
              <p:nvPr/>
            </p:nvSpPr>
            <p:spPr>
              <a:xfrm>
                <a:off x="1716800" y="1840775"/>
                <a:ext cx="280800" cy="2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84437"/>
                    </a:solidFill>
                    <a:latin typeface="Consolas"/>
                    <a:ea typeface="Consolas"/>
                    <a:cs typeface="Consolas"/>
                    <a:sym typeface="Consolas"/>
                  </a:rPr>
                  <a:t>x</a:t>
                </a:r>
                <a:endParaRPr>
                  <a:solidFill>
                    <a:srgbClr val="D84437"/>
                  </a:solidFill>
                  <a:latin typeface="Consolas"/>
                  <a:ea typeface="Consolas"/>
                  <a:cs typeface="Consolas"/>
                  <a:sym typeface="Consolas"/>
                </a:endParaRPr>
              </a:p>
            </p:txBody>
          </p:sp>
        </p:grpSp>
      </p:grpSp>
      <p:grpSp>
        <p:nvGrpSpPr>
          <p:cNvPr id="370" name="Google Shape;370;p21"/>
          <p:cNvGrpSpPr/>
          <p:nvPr/>
        </p:nvGrpSpPr>
        <p:grpSpPr>
          <a:xfrm>
            <a:off x="2369724" y="2003582"/>
            <a:ext cx="1337283" cy="1395867"/>
            <a:chOff x="1379124" y="1393982"/>
            <a:chExt cx="1337283" cy="1395867"/>
          </a:xfrm>
        </p:grpSpPr>
        <p:sp>
          <p:nvSpPr>
            <p:cNvPr id="371" name="Google Shape;371;p21"/>
            <p:cNvSpPr/>
            <p:nvPr/>
          </p:nvSpPr>
          <p:spPr>
            <a:xfrm rot="-8177455">
              <a:off x="2027862" y="1145263"/>
              <a:ext cx="39807" cy="1893305"/>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grpSp>
          <p:nvGrpSpPr>
            <p:cNvPr id="372" name="Google Shape;372;p21"/>
            <p:cNvGrpSpPr/>
            <p:nvPr/>
          </p:nvGrpSpPr>
          <p:grpSpPr>
            <a:xfrm>
              <a:off x="1869200" y="1989438"/>
              <a:ext cx="280800" cy="280800"/>
              <a:chOff x="1716800" y="1837038"/>
              <a:chExt cx="280800" cy="280800"/>
            </a:xfrm>
          </p:grpSpPr>
          <p:sp>
            <p:nvSpPr>
              <p:cNvPr id="373" name="Google Shape;373;p21"/>
              <p:cNvSpPr/>
              <p:nvPr/>
            </p:nvSpPr>
            <p:spPr>
              <a:xfrm>
                <a:off x="1716800" y="1837038"/>
                <a:ext cx="280800" cy="280800"/>
              </a:xfrm>
              <a:prstGeom prst="ellipse">
                <a:avLst/>
              </a:prstGeom>
              <a:solidFill>
                <a:srgbClr val="FFFFFF"/>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D84437"/>
                  </a:solidFill>
                  <a:latin typeface="Consolas"/>
                  <a:ea typeface="Consolas"/>
                  <a:cs typeface="Consolas"/>
                  <a:sym typeface="Consolas"/>
                </a:endParaRPr>
              </a:p>
            </p:txBody>
          </p:sp>
          <p:sp>
            <p:nvSpPr>
              <p:cNvPr id="374" name="Google Shape;374;p21"/>
              <p:cNvSpPr txBox="1"/>
              <p:nvPr/>
            </p:nvSpPr>
            <p:spPr>
              <a:xfrm>
                <a:off x="1716800" y="1840775"/>
                <a:ext cx="280800" cy="2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84437"/>
                    </a:solidFill>
                    <a:latin typeface="Consolas"/>
                    <a:ea typeface="Consolas"/>
                    <a:cs typeface="Consolas"/>
                    <a:sym typeface="Consolas"/>
                  </a:rPr>
                  <a:t>x</a:t>
                </a:r>
                <a:endParaRPr>
                  <a:solidFill>
                    <a:srgbClr val="D84437"/>
                  </a:solidFill>
                  <a:latin typeface="Consolas"/>
                  <a:ea typeface="Consolas"/>
                  <a:cs typeface="Consolas"/>
                  <a:sym typeface="Consolas"/>
                </a:endParaRPr>
              </a:p>
            </p:txBody>
          </p:sp>
        </p:grpSp>
      </p:grpSp>
      <p:grpSp>
        <p:nvGrpSpPr>
          <p:cNvPr id="375" name="Google Shape;375;p21"/>
          <p:cNvGrpSpPr/>
          <p:nvPr/>
        </p:nvGrpSpPr>
        <p:grpSpPr>
          <a:xfrm>
            <a:off x="2691489" y="2369319"/>
            <a:ext cx="981964" cy="1022731"/>
            <a:chOff x="1548489" y="1607319"/>
            <a:chExt cx="981964" cy="1022731"/>
          </a:xfrm>
        </p:grpSpPr>
        <p:sp>
          <p:nvSpPr>
            <p:cNvPr id="376" name="Google Shape;376;p21"/>
            <p:cNvSpPr/>
            <p:nvPr/>
          </p:nvSpPr>
          <p:spPr>
            <a:xfrm rot="-8177310">
              <a:off x="2007004" y="1442208"/>
              <a:ext cx="64935" cy="1352954"/>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grpSp>
          <p:nvGrpSpPr>
            <p:cNvPr id="377" name="Google Shape;377;p21"/>
            <p:cNvGrpSpPr/>
            <p:nvPr/>
          </p:nvGrpSpPr>
          <p:grpSpPr>
            <a:xfrm>
              <a:off x="1869200" y="1989438"/>
              <a:ext cx="280800" cy="280800"/>
              <a:chOff x="1716800" y="1837038"/>
              <a:chExt cx="280800" cy="280800"/>
            </a:xfrm>
          </p:grpSpPr>
          <p:sp>
            <p:nvSpPr>
              <p:cNvPr id="378" name="Google Shape;378;p21"/>
              <p:cNvSpPr/>
              <p:nvPr/>
            </p:nvSpPr>
            <p:spPr>
              <a:xfrm>
                <a:off x="1716800" y="1837038"/>
                <a:ext cx="280800" cy="280800"/>
              </a:xfrm>
              <a:prstGeom prst="ellipse">
                <a:avLst/>
              </a:prstGeom>
              <a:solidFill>
                <a:srgbClr val="FFFFFF"/>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D84437"/>
                  </a:solidFill>
                  <a:latin typeface="Consolas"/>
                  <a:ea typeface="Consolas"/>
                  <a:cs typeface="Consolas"/>
                  <a:sym typeface="Consolas"/>
                </a:endParaRPr>
              </a:p>
            </p:txBody>
          </p:sp>
          <p:sp>
            <p:nvSpPr>
              <p:cNvPr id="379" name="Google Shape;379;p21"/>
              <p:cNvSpPr txBox="1"/>
              <p:nvPr/>
            </p:nvSpPr>
            <p:spPr>
              <a:xfrm>
                <a:off x="1716800" y="1840775"/>
                <a:ext cx="280800" cy="2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84437"/>
                    </a:solidFill>
                    <a:latin typeface="Consolas"/>
                    <a:ea typeface="Consolas"/>
                    <a:cs typeface="Consolas"/>
                    <a:sym typeface="Consolas"/>
                  </a:rPr>
                  <a:t>x</a:t>
                </a:r>
                <a:endParaRPr>
                  <a:solidFill>
                    <a:srgbClr val="D84437"/>
                  </a:solidFill>
                  <a:latin typeface="Consolas"/>
                  <a:ea typeface="Consolas"/>
                  <a:cs typeface="Consolas"/>
                  <a:sym typeface="Consolas"/>
                </a:endParaRPr>
              </a:p>
            </p:txBody>
          </p:sp>
        </p:grpSp>
      </p:grpSp>
      <p:grpSp>
        <p:nvGrpSpPr>
          <p:cNvPr id="380" name="Google Shape;380;p21"/>
          <p:cNvGrpSpPr/>
          <p:nvPr/>
        </p:nvGrpSpPr>
        <p:grpSpPr>
          <a:xfrm>
            <a:off x="3160643" y="2920066"/>
            <a:ext cx="465480" cy="479635"/>
            <a:chOff x="1789043" y="1929466"/>
            <a:chExt cx="465480" cy="479635"/>
          </a:xfrm>
        </p:grpSpPr>
        <p:sp>
          <p:nvSpPr>
            <p:cNvPr id="381" name="Google Shape;381;p21"/>
            <p:cNvSpPr/>
            <p:nvPr/>
          </p:nvSpPr>
          <p:spPr>
            <a:xfrm rot="-8177545">
              <a:off x="1967154" y="1889680"/>
              <a:ext cx="109258" cy="559206"/>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grpSp>
          <p:nvGrpSpPr>
            <p:cNvPr id="382" name="Google Shape;382;p21"/>
            <p:cNvGrpSpPr/>
            <p:nvPr/>
          </p:nvGrpSpPr>
          <p:grpSpPr>
            <a:xfrm>
              <a:off x="1869200" y="1989438"/>
              <a:ext cx="280800" cy="280800"/>
              <a:chOff x="1716800" y="1837038"/>
              <a:chExt cx="280800" cy="280800"/>
            </a:xfrm>
          </p:grpSpPr>
          <p:sp>
            <p:nvSpPr>
              <p:cNvPr id="383" name="Google Shape;383;p21"/>
              <p:cNvSpPr/>
              <p:nvPr/>
            </p:nvSpPr>
            <p:spPr>
              <a:xfrm>
                <a:off x="1716800" y="1837038"/>
                <a:ext cx="280800" cy="280800"/>
              </a:xfrm>
              <a:prstGeom prst="ellipse">
                <a:avLst/>
              </a:prstGeom>
              <a:solidFill>
                <a:srgbClr val="FFFFFF"/>
              </a:solidFill>
              <a:ln cap="flat" cmpd="sng" w="9525">
                <a:solidFill>
                  <a:srgbClr val="D8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D84437"/>
                  </a:solidFill>
                  <a:latin typeface="Consolas"/>
                  <a:ea typeface="Consolas"/>
                  <a:cs typeface="Consolas"/>
                  <a:sym typeface="Consolas"/>
                </a:endParaRPr>
              </a:p>
            </p:txBody>
          </p:sp>
          <p:sp>
            <p:nvSpPr>
              <p:cNvPr id="384" name="Google Shape;384;p21"/>
              <p:cNvSpPr txBox="1"/>
              <p:nvPr/>
            </p:nvSpPr>
            <p:spPr>
              <a:xfrm>
                <a:off x="1716800" y="1840775"/>
                <a:ext cx="280800" cy="2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84437"/>
                    </a:solidFill>
                    <a:latin typeface="Consolas"/>
                    <a:ea typeface="Consolas"/>
                    <a:cs typeface="Consolas"/>
                    <a:sym typeface="Consolas"/>
                  </a:rPr>
                  <a:t>x</a:t>
                </a:r>
                <a:endParaRPr>
                  <a:solidFill>
                    <a:srgbClr val="D84437"/>
                  </a:solidFill>
                  <a:latin typeface="Consolas"/>
                  <a:ea typeface="Consolas"/>
                  <a:cs typeface="Consolas"/>
                  <a:sym typeface="Consolas"/>
                </a:endParaRPr>
              </a:p>
            </p:txBody>
          </p:sp>
        </p:grpSp>
      </p:grpSp>
      <p:grpSp>
        <p:nvGrpSpPr>
          <p:cNvPr id="385" name="Google Shape;385;p21"/>
          <p:cNvGrpSpPr/>
          <p:nvPr/>
        </p:nvGrpSpPr>
        <p:grpSpPr>
          <a:xfrm rot="-2702917">
            <a:off x="3531046" y="3266489"/>
            <a:ext cx="178541" cy="234559"/>
            <a:chOff x="7768652" y="3033757"/>
            <a:chExt cx="178543" cy="310625"/>
          </a:xfrm>
        </p:grpSpPr>
        <p:sp>
          <p:nvSpPr>
            <p:cNvPr id="386" name="Google Shape;386;p21"/>
            <p:cNvSpPr/>
            <p:nvPr/>
          </p:nvSpPr>
          <p:spPr>
            <a:xfrm rot="-637636">
              <a:off x="7855382" y="3035817"/>
              <a:ext cx="22571" cy="213580"/>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grpSp>
          <p:nvGrpSpPr>
            <p:cNvPr id="387" name="Google Shape;387;p21"/>
            <p:cNvGrpSpPr/>
            <p:nvPr/>
          </p:nvGrpSpPr>
          <p:grpSpPr>
            <a:xfrm>
              <a:off x="7768652" y="3235274"/>
              <a:ext cx="178543" cy="109107"/>
              <a:chOff x="8167028" y="1110363"/>
              <a:chExt cx="178543" cy="109107"/>
            </a:xfrm>
          </p:grpSpPr>
          <p:sp>
            <p:nvSpPr>
              <p:cNvPr id="388" name="Google Shape;388;p21"/>
              <p:cNvSpPr/>
              <p:nvPr/>
            </p:nvSpPr>
            <p:spPr>
              <a:xfrm rot="-1501763">
                <a:off x="8219418" y="1132470"/>
                <a:ext cx="118814" cy="58169"/>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389" name="Google Shape;389;p21"/>
              <p:cNvSpPr/>
              <p:nvPr/>
            </p:nvSpPr>
            <p:spPr>
              <a:xfrm rot="-3844043">
                <a:off x="8174224" y="1131762"/>
                <a:ext cx="99374" cy="71747"/>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grpSp>
      <p:sp>
        <p:nvSpPr>
          <p:cNvPr id="390" name="Google Shape;390;p21"/>
          <p:cNvSpPr txBox="1"/>
          <p:nvPr/>
        </p:nvSpPr>
        <p:spPr>
          <a:xfrm>
            <a:off x="3640974" y="3157625"/>
            <a:ext cx="5352000" cy="197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L</a:t>
            </a:r>
            <a:r>
              <a:rPr baseline="-25000" lang="en">
                <a:solidFill>
                  <a:schemeClr val="dk1"/>
                </a:solidFill>
                <a:latin typeface="Consolas"/>
                <a:ea typeface="Consolas"/>
                <a:cs typeface="Consolas"/>
                <a:sym typeface="Consolas"/>
              </a:rPr>
              <a:t>1,0</a:t>
            </a:r>
            <a:r>
              <a:rPr lang="en">
                <a:solidFill>
                  <a:schemeClr val="dk1"/>
                </a:solidFill>
                <a:latin typeface="Consolas"/>
                <a:ea typeface="Consolas"/>
                <a:cs typeface="Consolas"/>
                <a:sym typeface="Consolas"/>
              </a:rPr>
              <a:t> L</a:t>
            </a:r>
            <a:r>
              <a:rPr baseline="-25000" lang="en">
                <a:solidFill>
                  <a:schemeClr val="dk1"/>
                </a:solidFill>
                <a:latin typeface="Consolas"/>
                <a:ea typeface="Consolas"/>
                <a:cs typeface="Consolas"/>
                <a:sym typeface="Consolas"/>
              </a:rPr>
              <a:t>1,1</a:t>
            </a:r>
            <a:r>
              <a:rPr lang="en">
                <a:solidFill>
                  <a:schemeClr val="dk1"/>
                </a:solidFill>
                <a:latin typeface="Consolas"/>
                <a:ea typeface="Consolas"/>
                <a:cs typeface="Consolas"/>
                <a:sym typeface="Consolas"/>
              </a:rPr>
              <a:t> L</a:t>
            </a:r>
            <a:r>
              <a:rPr baseline="-25000" lang="en">
                <a:solidFill>
                  <a:schemeClr val="dk1"/>
                </a:solidFill>
                <a:latin typeface="Consolas"/>
                <a:ea typeface="Consolas"/>
                <a:cs typeface="Consolas"/>
                <a:sym typeface="Consolas"/>
              </a:rPr>
              <a:t>1,2</a:t>
            </a:r>
            <a:r>
              <a:rPr lang="en">
                <a:solidFill>
                  <a:schemeClr val="dk1"/>
                </a:solidFill>
                <a:latin typeface="Consolas"/>
                <a:ea typeface="Consolas"/>
                <a:cs typeface="Consolas"/>
                <a:sym typeface="Consolas"/>
              </a:rPr>
              <a:t> L</a:t>
            </a:r>
            <a:r>
              <a:rPr baseline="-25000" lang="en">
                <a:solidFill>
                  <a:schemeClr val="dk1"/>
                </a:solidFill>
                <a:latin typeface="Consolas"/>
                <a:ea typeface="Consolas"/>
                <a:cs typeface="Consolas"/>
                <a:sym typeface="Consolas"/>
              </a:rPr>
              <a:t>1,3</a:t>
            </a:r>
            <a:r>
              <a:rPr lang="en">
                <a:solidFill>
                  <a:schemeClr val="dk1"/>
                </a:solidFill>
                <a:latin typeface="Consolas"/>
                <a:ea typeface="Consolas"/>
                <a:cs typeface="Consolas"/>
                <a:sym typeface="Consolas"/>
              </a:rPr>
              <a:t> … L</a:t>
            </a:r>
            <a:r>
              <a:rPr baseline="-25000" lang="en">
                <a:solidFill>
                  <a:schemeClr val="dk1"/>
                </a:solidFill>
                <a:latin typeface="Consolas"/>
                <a:ea typeface="Consolas"/>
                <a:cs typeface="Consolas"/>
                <a:sym typeface="Consolas"/>
              </a:rPr>
              <a:t>1,9</a:t>
            </a:r>
            <a:r>
              <a:rPr lang="en">
                <a:latin typeface="Consolas"/>
                <a:ea typeface="Consolas"/>
                <a:cs typeface="Consolas"/>
                <a:sym typeface="Consolas"/>
              </a:rPr>
              <a:t>    </a:t>
            </a:r>
            <a:endParaRPr baseline="-25000">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L</a:t>
            </a:r>
            <a:r>
              <a:rPr baseline="-25000" lang="en">
                <a:solidFill>
                  <a:schemeClr val="dk1"/>
                </a:solidFill>
                <a:latin typeface="Consolas"/>
                <a:ea typeface="Consolas"/>
                <a:cs typeface="Consolas"/>
                <a:sym typeface="Consolas"/>
              </a:rPr>
              <a:t>2,0</a:t>
            </a:r>
            <a:r>
              <a:rPr lang="en">
                <a:solidFill>
                  <a:schemeClr val="dk1"/>
                </a:solidFill>
                <a:latin typeface="Consolas"/>
                <a:ea typeface="Consolas"/>
                <a:cs typeface="Consolas"/>
                <a:sym typeface="Consolas"/>
              </a:rPr>
              <a:t> L</a:t>
            </a:r>
            <a:r>
              <a:rPr baseline="-25000" lang="en">
                <a:solidFill>
                  <a:schemeClr val="dk1"/>
                </a:solidFill>
                <a:latin typeface="Consolas"/>
                <a:ea typeface="Consolas"/>
                <a:cs typeface="Consolas"/>
                <a:sym typeface="Consolas"/>
              </a:rPr>
              <a:t>2,1</a:t>
            </a:r>
            <a:r>
              <a:rPr lang="en">
                <a:solidFill>
                  <a:schemeClr val="dk1"/>
                </a:solidFill>
                <a:latin typeface="Consolas"/>
                <a:ea typeface="Consolas"/>
                <a:cs typeface="Consolas"/>
                <a:sym typeface="Consolas"/>
              </a:rPr>
              <a:t> L</a:t>
            </a:r>
            <a:r>
              <a:rPr baseline="-25000" lang="en">
                <a:solidFill>
                  <a:schemeClr val="dk1"/>
                </a:solidFill>
                <a:latin typeface="Consolas"/>
                <a:ea typeface="Consolas"/>
                <a:cs typeface="Consolas"/>
                <a:sym typeface="Consolas"/>
              </a:rPr>
              <a:t>2,2</a:t>
            </a:r>
            <a:r>
              <a:rPr lang="en">
                <a:solidFill>
                  <a:schemeClr val="dk1"/>
                </a:solidFill>
                <a:latin typeface="Consolas"/>
                <a:ea typeface="Consolas"/>
                <a:cs typeface="Consolas"/>
                <a:sym typeface="Consolas"/>
              </a:rPr>
              <a:t> L</a:t>
            </a:r>
            <a:r>
              <a:rPr baseline="-25000" lang="en">
                <a:solidFill>
                  <a:schemeClr val="dk1"/>
                </a:solidFill>
                <a:latin typeface="Consolas"/>
                <a:ea typeface="Consolas"/>
                <a:cs typeface="Consolas"/>
                <a:sym typeface="Consolas"/>
              </a:rPr>
              <a:t>2,3</a:t>
            </a:r>
            <a:r>
              <a:rPr lang="en">
                <a:solidFill>
                  <a:schemeClr val="dk1"/>
                </a:solidFill>
                <a:latin typeface="Consolas"/>
                <a:ea typeface="Consolas"/>
                <a:cs typeface="Consolas"/>
                <a:sym typeface="Consolas"/>
              </a:rPr>
              <a:t> … L</a:t>
            </a:r>
            <a:r>
              <a:rPr baseline="-25000" lang="en">
                <a:solidFill>
                  <a:schemeClr val="dk1"/>
                </a:solidFill>
                <a:latin typeface="Consolas"/>
                <a:ea typeface="Consolas"/>
                <a:cs typeface="Consolas"/>
                <a:sym typeface="Consolas"/>
              </a:rPr>
              <a:t>2,9</a:t>
            </a:r>
            <a:r>
              <a:rPr lang="en">
                <a:solidFill>
                  <a:schemeClr val="dk1"/>
                </a:solidFill>
                <a:latin typeface="Consolas"/>
                <a:ea typeface="Consolas"/>
                <a:cs typeface="Consolas"/>
                <a:sym typeface="Consolas"/>
              </a:rPr>
              <a:t>    </a:t>
            </a:r>
            <a:endParaRPr baseline="-250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L</a:t>
            </a:r>
            <a:r>
              <a:rPr baseline="-25000" lang="en">
                <a:solidFill>
                  <a:schemeClr val="dk1"/>
                </a:solidFill>
                <a:latin typeface="Consolas"/>
                <a:ea typeface="Consolas"/>
                <a:cs typeface="Consolas"/>
                <a:sym typeface="Consolas"/>
              </a:rPr>
              <a:t>3,0</a:t>
            </a:r>
            <a:r>
              <a:rPr lang="en">
                <a:solidFill>
                  <a:schemeClr val="dk1"/>
                </a:solidFill>
                <a:latin typeface="Consolas"/>
                <a:ea typeface="Consolas"/>
                <a:cs typeface="Consolas"/>
                <a:sym typeface="Consolas"/>
              </a:rPr>
              <a:t> L</a:t>
            </a:r>
            <a:r>
              <a:rPr baseline="-25000" lang="en">
                <a:solidFill>
                  <a:schemeClr val="dk1"/>
                </a:solidFill>
                <a:latin typeface="Consolas"/>
                <a:ea typeface="Consolas"/>
                <a:cs typeface="Consolas"/>
                <a:sym typeface="Consolas"/>
              </a:rPr>
              <a:t>3,1</a:t>
            </a:r>
            <a:r>
              <a:rPr lang="en">
                <a:solidFill>
                  <a:schemeClr val="dk1"/>
                </a:solidFill>
                <a:latin typeface="Consolas"/>
                <a:ea typeface="Consolas"/>
                <a:cs typeface="Consolas"/>
                <a:sym typeface="Consolas"/>
              </a:rPr>
              <a:t> L</a:t>
            </a:r>
            <a:r>
              <a:rPr baseline="-25000" lang="en">
                <a:solidFill>
                  <a:schemeClr val="dk1"/>
                </a:solidFill>
                <a:latin typeface="Consolas"/>
                <a:ea typeface="Consolas"/>
                <a:cs typeface="Consolas"/>
                <a:sym typeface="Consolas"/>
              </a:rPr>
              <a:t>3,2</a:t>
            </a:r>
            <a:r>
              <a:rPr lang="en">
                <a:solidFill>
                  <a:schemeClr val="dk1"/>
                </a:solidFill>
                <a:latin typeface="Consolas"/>
                <a:ea typeface="Consolas"/>
                <a:cs typeface="Consolas"/>
                <a:sym typeface="Consolas"/>
              </a:rPr>
              <a:t> L</a:t>
            </a:r>
            <a:r>
              <a:rPr baseline="-25000" lang="en">
                <a:solidFill>
                  <a:schemeClr val="dk1"/>
                </a:solidFill>
                <a:latin typeface="Consolas"/>
                <a:ea typeface="Consolas"/>
                <a:cs typeface="Consolas"/>
                <a:sym typeface="Consolas"/>
              </a:rPr>
              <a:t>3,3</a:t>
            </a:r>
            <a:r>
              <a:rPr lang="en">
                <a:solidFill>
                  <a:schemeClr val="dk1"/>
                </a:solidFill>
                <a:latin typeface="Consolas"/>
                <a:ea typeface="Consolas"/>
                <a:cs typeface="Consolas"/>
                <a:sym typeface="Consolas"/>
              </a:rPr>
              <a:t> … L</a:t>
            </a:r>
            <a:r>
              <a:rPr baseline="-25000" lang="en">
                <a:solidFill>
                  <a:schemeClr val="dk1"/>
                </a:solidFill>
                <a:latin typeface="Consolas"/>
                <a:ea typeface="Consolas"/>
                <a:cs typeface="Consolas"/>
                <a:sym typeface="Consolas"/>
              </a:rPr>
              <a:t>3,9</a:t>
            </a:r>
            <a:r>
              <a:rPr lang="en">
                <a:solidFill>
                  <a:schemeClr val="dk1"/>
                </a:solidFill>
                <a:latin typeface="Consolas"/>
                <a:ea typeface="Consolas"/>
                <a:cs typeface="Consolas"/>
                <a:sym typeface="Consolas"/>
              </a:rPr>
              <a:t>    </a:t>
            </a:r>
            <a:endParaRPr baseline="-250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L</a:t>
            </a:r>
            <a:r>
              <a:rPr baseline="-25000" lang="en">
                <a:solidFill>
                  <a:schemeClr val="dk1"/>
                </a:solidFill>
                <a:latin typeface="Consolas"/>
                <a:ea typeface="Consolas"/>
                <a:cs typeface="Consolas"/>
                <a:sym typeface="Consolas"/>
              </a:rPr>
              <a:t>4,0</a:t>
            </a:r>
            <a:r>
              <a:rPr lang="en">
                <a:solidFill>
                  <a:schemeClr val="dk1"/>
                </a:solidFill>
                <a:latin typeface="Consolas"/>
                <a:ea typeface="Consolas"/>
                <a:cs typeface="Consolas"/>
                <a:sym typeface="Consolas"/>
              </a:rPr>
              <a:t> L</a:t>
            </a:r>
            <a:r>
              <a:rPr baseline="-25000" lang="en">
                <a:solidFill>
                  <a:schemeClr val="dk1"/>
                </a:solidFill>
                <a:latin typeface="Consolas"/>
                <a:ea typeface="Consolas"/>
                <a:cs typeface="Consolas"/>
                <a:sym typeface="Consolas"/>
              </a:rPr>
              <a:t>4,1</a:t>
            </a:r>
            <a:r>
              <a:rPr lang="en">
                <a:solidFill>
                  <a:schemeClr val="dk1"/>
                </a:solidFill>
                <a:latin typeface="Consolas"/>
                <a:ea typeface="Consolas"/>
                <a:cs typeface="Consolas"/>
                <a:sym typeface="Consolas"/>
              </a:rPr>
              <a:t> L</a:t>
            </a:r>
            <a:r>
              <a:rPr baseline="-25000" lang="en">
                <a:solidFill>
                  <a:schemeClr val="dk1"/>
                </a:solidFill>
                <a:latin typeface="Consolas"/>
                <a:ea typeface="Consolas"/>
                <a:cs typeface="Consolas"/>
                <a:sym typeface="Consolas"/>
              </a:rPr>
              <a:t>4,2</a:t>
            </a:r>
            <a:r>
              <a:rPr lang="en">
                <a:solidFill>
                  <a:schemeClr val="dk1"/>
                </a:solidFill>
                <a:latin typeface="Consolas"/>
                <a:ea typeface="Consolas"/>
                <a:cs typeface="Consolas"/>
                <a:sym typeface="Consolas"/>
              </a:rPr>
              <a:t> L</a:t>
            </a:r>
            <a:r>
              <a:rPr baseline="-25000" lang="en">
                <a:solidFill>
                  <a:schemeClr val="dk1"/>
                </a:solidFill>
                <a:latin typeface="Consolas"/>
                <a:ea typeface="Consolas"/>
                <a:cs typeface="Consolas"/>
                <a:sym typeface="Consolas"/>
              </a:rPr>
              <a:t>4,3</a:t>
            </a:r>
            <a:r>
              <a:rPr lang="en">
                <a:solidFill>
                  <a:schemeClr val="dk1"/>
                </a:solidFill>
                <a:latin typeface="Consolas"/>
                <a:ea typeface="Consolas"/>
                <a:cs typeface="Consolas"/>
                <a:sym typeface="Consolas"/>
              </a:rPr>
              <a:t> … L</a:t>
            </a:r>
            <a:r>
              <a:rPr baseline="-25000" lang="en">
                <a:solidFill>
                  <a:schemeClr val="dk1"/>
                </a:solidFill>
                <a:latin typeface="Consolas"/>
                <a:ea typeface="Consolas"/>
                <a:cs typeface="Consolas"/>
                <a:sym typeface="Consolas"/>
              </a:rPr>
              <a:t>4,9</a:t>
            </a:r>
            <a:r>
              <a:rPr lang="en">
                <a:solidFill>
                  <a:schemeClr val="dk1"/>
                </a:solidFill>
                <a:latin typeface="Consolas"/>
                <a:ea typeface="Consolas"/>
                <a:cs typeface="Consolas"/>
                <a:sym typeface="Consolas"/>
              </a:rPr>
              <a:t>    </a:t>
            </a:r>
            <a:endParaRPr baseline="-250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endParaRPr baseline="-250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L</a:t>
            </a:r>
            <a:r>
              <a:rPr baseline="-25000" lang="en">
                <a:solidFill>
                  <a:schemeClr val="dk1"/>
                </a:solidFill>
                <a:latin typeface="Consolas"/>
                <a:ea typeface="Consolas"/>
                <a:cs typeface="Consolas"/>
                <a:sym typeface="Consolas"/>
              </a:rPr>
              <a:t>99,0</a:t>
            </a:r>
            <a:r>
              <a:rPr lang="en">
                <a:solidFill>
                  <a:schemeClr val="dk1"/>
                </a:solidFill>
                <a:latin typeface="Consolas"/>
                <a:ea typeface="Consolas"/>
                <a:cs typeface="Consolas"/>
                <a:sym typeface="Consolas"/>
              </a:rPr>
              <a:t> L</a:t>
            </a:r>
            <a:r>
              <a:rPr baseline="-25000" lang="en">
                <a:solidFill>
                  <a:schemeClr val="dk1"/>
                </a:solidFill>
                <a:latin typeface="Consolas"/>
                <a:ea typeface="Consolas"/>
                <a:cs typeface="Consolas"/>
                <a:sym typeface="Consolas"/>
              </a:rPr>
              <a:t>99,1</a:t>
            </a:r>
            <a:r>
              <a:rPr lang="en">
                <a:solidFill>
                  <a:schemeClr val="dk1"/>
                </a:solidFill>
                <a:latin typeface="Consolas"/>
                <a:ea typeface="Consolas"/>
                <a:cs typeface="Consolas"/>
                <a:sym typeface="Consolas"/>
              </a:rPr>
              <a:t> L</a:t>
            </a:r>
            <a:r>
              <a:rPr baseline="-25000" lang="en">
                <a:solidFill>
                  <a:schemeClr val="dk1"/>
                </a:solidFill>
                <a:latin typeface="Consolas"/>
                <a:ea typeface="Consolas"/>
                <a:cs typeface="Consolas"/>
                <a:sym typeface="Consolas"/>
              </a:rPr>
              <a:t>99,2</a:t>
            </a:r>
            <a:r>
              <a:rPr lang="en">
                <a:solidFill>
                  <a:schemeClr val="dk1"/>
                </a:solidFill>
                <a:latin typeface="Consolas"/>
                <a:ea typeface="Consolas"/>
                <a:cs typeface="Consolas"/>
                <a:sym typeface="Consolas"/>
              </a:rPr>
              <a:t>   … L</a:t>
            </a:r>
            <a:r>
              <a:rPr baseline="-25000" lang="en">
                <a:solidFill>
                  <a:schemeClr val="dk1"/>
                </a:solidFill>
                <a:latin typeface="Consolas"/>
                <a:ea typeface="Consolas"/>
                <a:cs typeface="Consolas"/>
                <a:sym typeface="Consolas"/>
              </a:rPr>
              <a:t>99,9 </a:t>
            </a:r>
            <a:r>
              <a:rPr lang="en">
                <a:solidFill>
                  <a:schemeClr val="dk1"/>
                </a:solidFill>
                <a:latin typeface="Consolas"/>
                <a:ea typeface="Consolas"/>
                <a:cs typeface="Consolas"/>
                <a:sym typeface="Consolas"/>
              </a:rPr>
              <a:t>   </a:t>
            </a:r>
            <a:endParaRPr baseline="-25000">
              <a:solidFill>
                <a:schemeClr val="dk1"/>
              </a:solidFill>
              <a:latin typeface="Consolas"/>
              <a:ea typeface="Consolas"/>
              <a:cs typeface="Consolas"/>
              <a:sym typeface="Consolas"/>
            </a:endParaRPr>
          </a:p>
        </p:txBody>
      </p:sp>
      <p:sp>
        <p:nvSpPr>
          <p:cNvPr id="391" name="Google Shape;391;p21"/>
          <p:cNvSpPr txBox="1"/>
          <p:nvPr/>
        </p:nvSpPr>
        <p:spPr>
          <a:xfrm>
            <a:off x="3640975" y="3157625"/>
            <a:ext cx="2529300" cy="197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D84437"/>
                </a:solidFill>
                <a:latin typeface="Consolas"/>
                <a:ea typeface="Consolas"/>
                <a:cs typeface="Consolas"/>
                <a:sym typeface="Consolas"/>
              </a:rPr>
              <a:t>L</a:t>
            </a:r>
            <a:r>
              <a:rPr b="1" baseline="-25000" lang="en">
                <a:solidFill>
                  <a:srgbClr val="D84437"/>
                </a:solidFill>
                <a:latin typeface="Consolas"/>
                <a:ea typeface="Consolas"/>
                <a:cs typeface="Consolas"/>
                <a:sym typeface="Consolas"/>
              </a:rPr>
              <a:t>0,0</a:t>
            </a:r>
            <a:r>
              <a:rPr b="1" lang="en">
                <a:solidFill>
                  <a:srgbClr val="D84437"/>
                </a:solidFill>
                <a:latin typeface="Consolas"/>
                <a:ea typeface="Consolas"/>
                <a:cs typeface="Consolas"/>
                <a:sym typeface="Consolas"/>
              </a:rPr>
              <a:t> L</a:t>
            </a:r>
            <a:r>
              <a:rPr b="1" baseline="-25000" lang="en">
                <a:solidFill>
                  <a:srgbClr val="D84437"/>
                </a:solidFill>
                <a:latin typeface="Consolas"/>
                <a:ea typeface="Consolas"/>
                <a:cs typeface="Consolas"/>
                <a:sym typeface="Consolas"/>
              </a:rPr>
              <a:t>0,1</a:t>
            </a:r>
            <a:r>
              <a:rPr b="1" lang="en">
                <a:solidFill>
                  <a:srgbClr val="D84437"/>
                </a:solidFill>
                <a:latin typeface="Consolas"/>
                <a:ea typeface="Consolas"/>
                <a:cs typeface="Consolas"/>
                <a:sym typeface="Consolas"/>
              </a:rPr>
              <a:t> L</a:t>
            </a:r>
            <a:r>
              <a:rPr b="1" baseline="-25000" lang="en">
                <a:solidFill>
                  <a:srgbClr val="D84437"/>
                </a:solidFill>
                <a:latin typeface="Consolas"/>
                <a:ea typeface="Consolas"/>
                <a:cs typeface="Consolas"/>
                <a:sym typeface="Consolas"/>
              </a:rPr>
              <a:t>0,2</a:t>
            </a:r>
            <a:r>
              <a:rPr b="1" lang="en">
                <a:solidFill>
                  <a:srgbClr val="D84437"/>
                </a:solidFill>
                <a:latin typeface="Consolas"/>
                <a:ea typeface="Consolas"/>
                <a:cs typeface="Consolas"/>
                <a:sym typeface="Consolas"/>
              </a:rPr>
              <a:t> L</a:t>
            </a:r>
            <a:r>
              <a:rPr b="1" baseline="-25000" lang="en">
                <a:solidFill>
                  <a:srgbClr val="D84437"/>
                </a:solidFill>
                <a:latin typeface="Consolas"/>
                <a:ea typeface="Consolas"/>
                <a:cs typeface="Consolas"/>
                <a:sym typeface="Consolas"/>
              </a:rPr>
              <a:t>0,3</a:t>
            </a:r>
            <a:r>
              <a:rPr b="1" lang="en">
                <a:solidFill>
                  <a:srgbClr val="D84437"/>
                </a:solidFill>
                <a:latin typeface="Consolas"/>
                <a:ea typeface="Consolas"/>
                <a:cs typeface="Consolas"/>
                <a:sym typeface="Consolas"/>
              </a:rPr>
              <a:t> … L</a:t>
            </a:r>
            <a:r>
              <a:rPr b="1" baseline="-25000" lang="en">
                <a:solidFill>
                  <a:srgbClr val="D84437"/>
                </a:solidFill>
                <a:latin typeface="Consolas"/>
                <a:ea typeface="Consolas"/>
                <a:cs typeface="Consolas"/>
                <a:sym typeface="Consolas"/>
              </a:rPr>
              <a:t>0,9</a:t>
            </a:r>
            <a:endParaRPr b="1" baseline="-25000">
              <a:solidFill>
                <a:srgbClr val="D84437"/>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
        <p:nvSpPr>
          <p:cNvPr id="392" name="Google Shape;392;p21"/>
          <p:cNvSpPr txBox="1"/>
          <p:nvPr/>
        </p:nvSpPr>
        <p:spPr>
          <a:xfrm>
            <a:off x="3640974" y="3157625"/>
            <a:ext cx="5352000" cy="197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 </a:t>
            </a:r>
            <a:r>
              <a:rPr baseline="-25000"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  </a:t>
            </a:r>
            <a:r>
              <a:rPr baseline="-25000"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  </a:t>
            </a:r>
            <a:r>
              <a:rPr baseline="-25000"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  </a:t>
            </a:r>
            <a:r>
              <a:rPr baseline="-25000"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  </a:t>
            </a:r>
            <a:r>
              <a:rPr lang="en">
                <a:solidFill>
                  <a:srgbClr val="FFFFFF"/>
                </a:solidFill>
                <a:latin typeface="Consolas"/>
                <a:ea typeface="Consolas"/>
                <a:cs typeface="Consolas"/>
                <a:sym typeface="Consolas"/>
              </a:rPr>
              <a:t>…</a:t>
            </a:r>
            <a:r>
              <a:rPr lang="en">
                <a:solidFill>
                  <a:schemeClr val="dk1"/>
                </a:solidFill>
                <a:latin typeface="Consolas"/>
                <a:ea typeface="Consolas"/>
                <a:cs typeface="Consolas"/>
                <a:sym typeface="Consolas"/>
              </a:rPr>
              <a:t> </a:t>
            </a:r>
            <a:r>
              <a:rPr baseline="-25000"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    </a:t>
            </a:r>
            <a:r>
              <a:rPr lang="en">
                <a:solidFill>
                  <a:srgbClr val="D84437"/>
                </a:solidFill>
                <a:latin typeface="Consolas"/>
                <a:ea typeface="Consolas"/>
                <a:cs typeface="Consolas"/>
                <a:sym typeface="Consolas"/>
              </a:rPr>
              <a:t>+</a:t>
            </a:r>
            <a:r>
              <a:rPr b="1" lang="en">
                <a:solidFill>
                  <a:srgbClr val="D84437"/>
                </a:solidFill>
                <a:latin typeface="Consolas"/>
                <a:ea typeface="Consolas"/>
                <a:cs typeface="Consolas"/>
                <a:sym typeface="Consolas"/>
              </a:rPr>
              <a:t>    b</a:t>
            </a:r>
            <a:r>
              <a:rPr b="1" baseline="-25000" lang="en">
                <a:solidFill>
                  <a:srgbClr val="D84437"/>
                </a:solidFill>
                <a:latin typeface="Consolas"/>
                <a:ea typeface="Consolas"/>
                <a:cs typeface="Consolas"/>
                <a:sym typeface="Consolas"/>
              </a:rPr>
              <a:t>0</a:t>
            </a:r>
            <a:r>
              <a:rPr b="1" lang="en">
                <a:solidFill>
                  <a:srgbClr val="D84437"/>
                </a:solidFill>
                <a:latin typeface="Consolas"/>
                <a:ea typeface="Consolas"/>
                <a:cs typeface="Consolas"/>
                <a:sym typeface="Consolas"/>
              </a:rPr>
              <a:t> b</a:t>
            </a:r>
            <a:r>
              <a:rPr b="1" baseline="-25000" lang="en">
                <a:solidFill>
                  <a:srgbClr val="D84437"/>
                </a:solidFill>
                <a:latin typeface="Consolas"/>
                <a:ea typeface="Consolas"/>
                <a:cs typeface="Consolas"/>
                <a:sym typeface="Consolas"/>
              </a:rPr>
              <a:t>1</a:t>
            </a:r>
            <a:r>
              <a:rPr b="1" lang="en">
                <a:solidFill>
                  <a:srgbClr val="D84437"/>
                </a:solidFill>
                <a:latin typeface="Consolas"/>
                <a:ea typeface="Consolas"/>
                <a:cs typeface="Consolas"/>
                <a:sym typeface="Consolas"/>
              </a:rPr>
              <a:t> b</a:t>
            </a:r>
            <a:r>
              <a:rPr b="1" baseline="-25000" lang="en">
                <a:solidFill>
                  <a:srgbClr val="D84437"/>
                </a:solidFill>
                <a:latin typeface="Consolas"/>
                <a:ea typeface="Consolas"/>
                <a:cs typeface="Consolas"/>
                <a:sym typeface="Consolas"/>
              </a:rPr>
              <a:t>2</a:t>
            </a:r>
            <a:r>
              <a:rPr b="1" lang="en">
                <a:solidFill>
                  <a:srgbClr val="D84437"/>
                </a:solidFill>
                <a:latin typeface="Consolas"/>
                <a:ea typeface="Consolas"/>
                <a:cs typeface="Consolas"/>
                <a:sym typeface="Consolas"/>
              </a:rPr>
              <a:t> b</a:t>
            </a:r>
            <a:r>
              <a:rPr b="1" baseline="-25000" lang="en">
                <a:solidFill>
                  <a:srgbClr val="D84437"/>
                </a:solidFill>
                <a:latin typeface="Consolas"/>
                <a:ea typeface="Consolas"/>
                <a:cs typeface="Consolas"/>
                <a:sym typeface="Consolas"/>
              </a:rPr>
              <a:t>3</a:t>
            </a:r>
            <a:r>
              <a:rPr b="1" lang="en">
                <a:solidFill>
                  <a:srgbClr val="D84437"/>
                </a:solidFill>
                <a:latin typeface="Consolas"/>
                <a:ea typeface="Consolas"/>
                <a:cs typeface="Consolas"/>
                <a:sym typeface="Consolas"/>
              </a:rPr>
              <a:t> … b</a:t>
            </a:r>
            <a:r>
              <a:rPr b="1" baseline="-25000" lang="en">
                <a:solidFill>
                  <a:srgbClr val="D84437"/>
                </a:solidFill>
                <a:latin typeface="Consolas"/>
                <a:ea typeface="Consolas"/>
                <a:cs typeface="Consolas"/>
                <a:sym typeface="Consolas"/>
              </a:rPr>
              <a:t>9</a:t>
            </a:r>
            <a:endParaRPr b="1" baseline="-25000">
              <a:solidFill>
                <a:srgbClr val="D84437"/>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
        <p:nvSpPr>
          <p:cNvPr id="393" name="Google Shape;393;p21"/>
          <p:cNvSpPr txBox="1"/>
          <p:nvPr/>
        </p:nvSpPr>
        <p:spPr>
          <a:xfrm>
            <a:off x="5876300" y="3975225"/>
            <a:ext cx="2265600" cy="533400"/>
          </a:xfrm>
          <a:prstGeom prst="rect">
            <a:avLst/>
          </a:prstGeom>
          <a:noFill/>
          <a:ln>
            <a:noFill/>
          </a:ln>
        </p:spPr>
        <p:txBody>
          <a:bodyPr anchorCtr="0" anchor="t" bIns="91425" lIns="91425" spcFirstLastPara="1" rIns="91425" wrap="square" tIns="91425">
            <a:noAutofit/>
          </a:bodyPr>
          <a:lstStyle/>
          <a:p>
            <a:pPr indent="-342900" lvl="0" marL="457200" rtl="0" algn="r">
              <a:spcBef>
                <a:spcPts val="0"/>
              </a:spcBef>
              <a:spcAft>
                <a:spcPts val="0"/>
              </a:spcAft>
              <a:buClr>
                <a:srgbClr val="CC0000"/>
              </a:buClr>
              <a:buSzPts val="1800"/>
              <a:buFont typeface="Nothing You Could Do"/>
              <a:buChar char="+"/>
            </a:pPr>
            <a:r>
              <a:rPr lang="en" sz="1800">
                <a:solidFill>
                  <a:srgbClr val="CC0000"/>
                </a:solidFill>
                <a:latin typeface="Nothing You Could Do"/>
                <a:ea typeface="Nothing You Could Do"/>
                <a:cs typeface="Nothing You Could Do"/>
                <a:sym typeface="Nothing You Could Do"/>
              </a:rPr>
              <a:t>Same 10 biases on all lines</a:t>
            </a:r>
            <a:endParaRPr sz="1800">
              <a:solidFill>
                <a:srgbClr val="CC0000"/>
              </a:solidFill>
              <a:latin typeface="Nothing You Could Do"/>
              <a:ea typeface="Nothing You Could Do"/>
              <a:cs typeface="Nothing You Could Do"/>
              <a:sym typeface="Nothing You Could Do"/>
            </a:endParaRPr>
          </a:p>
        </p:txBody>
      </p:sp>
      <p:pic>
        <p:nvPicPr>
          <p:cNvPr descr="Screen Shot 2016-04-12 at 13.15.36.png" id="394" name="Google Shape;394;p21"/>
          <p:cNvPicPr preferRelativeResize="0"/>
          <p:nvPr/>
        </p:nvPicPr>
        <p:blipFill>
          <a:blip r:embed="rId4">
            <a:alphaModFix/>
          </a:blip>
          <a:stretch>
            <a:fillRect/>
          </a:stretch>
        </p:blipFill>
        <p:spPr>
          <a:xfrm>
            <a:off x="934325" y="3414342"/>
            <a:ext cx="206150" cy="243175"/>
          </a:xfrm>
          <a:prstGeom prst="rect">
            <a:avLst/>
          </a:prstGeom>
          <a:noFill/>
          <a:ln>
            <a:noFill/>
          </a:ln>
        </p:spPr>
      </p:pic>
      <p:pic>
        <p:nvPicPr>
          <p:cNvPr id="395" name="Google Shape;395;p21"/>
          <p:cNvPicPr preferRelativeResize="0"/>
          <p:nvPr/>
        </p:nvPicPr>
        <p:blipFill>
          <a:blip r:embed="rId5">
            <a:alphaModFix/>
          </a:blip>
          <a:stretch>
            <a:fillRect/>
          </a:stretch>
        </p:blipFill>
        <p:spPr>
          <a:xfrm>
            <a:off x="934325" y="4278294"/>
            <a:ext cx="243175" cy="243175"/>
          </a:xfrm>
          <a:prstGeom prst="rect">
            <a:avLst/>
          </a:prstGeom>
          <a:noFill/>
          <a:ln>
            <a:noFill/>
          </a:ln>
        </p:spPr>
      </p:pic>
      <p:pic>
        <p:nvPicPr>
          <p:cNvPr id="396" name="Google Shape;396;p21"/>
          <p:cNvPicPr preferRelativeResize="0"/>
          <p:nvPr/>
        </p:nvPicPr>
        <p:blipFill>
          <a:blip r:embed="rId6">
            <a:alphaModFix/>
          </a:blip>
          <a:stretch>
            <a:fillRect/>
          </a:stretch>
        </p:blipFill>
        <p:spPr>
          <a:xfrm>
            <a:off x="934325" y="4708241"/>
            <a:ext cx="243175" cy="243175"/>
          </a:xfrm>
          <a:prstGeom prst="rect">
            <a:avLst/>
          </a:prstGeom>
          <a:noFill/>
          <a:ln>
            <a:noFill/>
          </a:ln>
        </p:spPr>
      </p:pic>
      <p:pic>
        <p:nvPicPr>
          <p:cNvPr id="397" name="Google Shape;397;p21"/>
          <p:cNvPicPr preferRelativeResize="0"/>
          <p:nvPr/>
        </p:nvPicPr>
        <p:blipFill>
          <a:blip r:embed="rId7">
            <a:alphaModFix/>
          </a:blip>
          <a:stretch>
            <a:fillRect/>
          </a:stretch>
        </p:blipFill>
        <p:spPr>
          <a:xfrm>
            <a:off x="934325" y="4062306"/>
            <a:ext cx="243175" cy="243175"/>
          </a:xfrm>
          <a:prstGeom prst="rect">
            <a:avLst/>
          </a:prstGeom>
          <a:noFill/>
          <a:ln>
            <a:noFill/>
          </a:ln>
        </p:spPr>
      </p:pic>
      <p:pic>
        <p:nvPicPr>
          <p:cNvPr id="398" name="Google Shape;398;p21"/>
          <p:cNvPicPr preferRelativeResize="0"/>
          <p:nvPr/>
        </p:nvPicPr>
        <p:blipFill>
          <a:blip r:embed="rId8">
            <a:alphaModFix/>
          </a:blip>
          <a:stretch>
            <a:fillRect/>
          </a:stretch>
        </p:blipFill>
        <p:spPr>
          <a:xfrm>
            <a:off x="934325" y="3846318"/>
            <a:ext cx="243175" cy="243175"/>
          </a:xfrm>
          <a:prstGeom prst="rect">
            <a:avLst/>
          </a:prstGeom>
          <a:noFill/>
          <a:ln>
            <a:noFill/>
          </a:ln>
        </p:spPr>
      </p:pic>
      <p:pic>
        <p:nvPicPr>
          <p:cNvPr id="399" name="Google Shape;399;p21"/>
          <p:cNvPicPr preferRelativeResize="0"/>
          <p:nvPr/>
        </p:nvPicPr>
        <p:blipFill>
          <a:blip r:embed="rId9">
            <a:alphaModFix/>
          </a:blip>
          <a:stretch>
            <a:fillRect/>
          </a:stretch>
        </p:blipFill>
        <p:spPr>
          <a:xfrm>
            <a:off x="934325" y="3630330"/>
            <a:ext cx="243175" cy="243175"/>
          </a:xfrm>
          <a:prstGeom prst="rect">
            <a:avLst/>
          </a:prstGeom>
          <a:noFill/>
          <a:ln>
            <a:noFill/>
          </a:ln>
        </p:spPr>
      </p:pic>
      <p:sp>
        <p:nvSpPr>
          <p:cNvPr id="400" name="Google Shape;400;p21"/>
          <p:cNvSpPr txBox="1"/>
          <p:nvPr/>
        </p:nvSpPr>
        <p:spPr>
          <a:xfrm>
            <a:off x="228600" y="2217725"/>
            <a:ext cx="1590900" cy="71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CC0000"/>
                </a:solidFill>
                <a:latin typeface="Nothing You Could Do"/>
                <a:ea typeface="Nothing You Could Do"/>
                <a:cs typeface="Nothing You Could Do"/>
                <a:sym typeface="Nothing You Could Do"/>
              </a:rPr>
              <a:t>X</a:t>
            </a:r>
            <a:r>
              <a:rPr lang="en" sz="600">
                <a:solidFill>
                  <a:srgbClr val="CC0000"/>
                </a:solidFill>
                <a:latin typeface="Nothing You Could Do"/>
                <a:ea typeface="Nothing You Could Do"/>
                <a:cs typeface="Nothing You Could Do"/>
                <a:sym typeface="Nothing You Could Do"/>
              </a:rPr>
              <a:t> </a:t>
            </a:r>
            <a:r>
              <a:rPr lang="en" sz="1800">
                <a:solidFill>
                  <a:srgbClr val="CC0000"/>
                </a:solidFill>
                <a:latin typeface="Nothing You Could Do"/>
                <a:ea typeface="Nothing You Could Do"/>
                <a:cs typeface="Nothing You Could Do"/>
                <a:sym typeface="Nothing You Could Do"/>
              </a:rPr>
              <a:t>:</a:t>
            </a:r>
            <a:r>
              <a:rPr lang="en" sz="1200">
                <a:solidFill>
                  <a:srgbClr val="CC0000"/>
                </a:solidFill>
                <a:latin typeface="Nothing You Could Do"/>
                <a:ea typeface="Nothing You Could Do"/>
                <a:cs typeface="Nothing You Could Do"/>
                <a:sym typeface="Nothing You Could Do"/>
              </a:rPr>
              <a:t> </a:t>
            </a:r>
            <a:r>
              <a:rPr lang="en" sz="1800">
                <a:solidFill>
                  <a:srgbClr val="CC0000"/>
                </a:solidFill>
                <a:latin typeface="Nothing You Could Do"/>
                <a:ea typeface="Nothing You Could Do"/>
                <a:cs typeface="Nothing You Could Do"/>
                <a:sym typeface="Nothing You Could Do"/>
              </a:rPr>
              <a:t>100 images,</a:t>
            </a:r>
            <a:br>
              <a:rPr lang="en" sz="1800">
                <a:solidFill>
                  <a:srgbClr val="CC0000"/>
                </a:solidFill>
                <a:latin typeface="Nothing You Could Do"/>
                <a:ea typeface="Nothing You Could Do"/>
                <a:cs typeface="Nothing You Could Do"/>
                <a:sym typeface="Nothing You Could Do"/>
              </a:rPr>
            </a:br>
            <a:r>
              <a:rPr lang="en" sz="1800">
                <a:solidFill>
                  <a:srgbClr val="CC0000"/>
                </a:solidFill>
                <a:latin typeface="Nothing You Could Do"/>
                <a:ea typeface="Nothing You Could Do"/>
                <a:cs typeface="Nothing You Could Do"/>
                <a:sym typeface="Nothing You Could Do"/>
              </a:rPr>
              <a:t>one per line, flattened</a:t>
            </a:r>
            <a:endParaRPr sz="1800">
              <a:solidFill>
                <a:srgbClr val="CC0000"/>
              </a:solidFill>
              <a:latin typeface="Nothing You Could Do"/>
              <a:ea typeface="Nothing You Could Do"/>
              <a:cs typeface="Nothing You Could Do"/>
              <a:sym typeface="Nothing You Could Do"/>
            </a:endParaRPr>
          </a:p>
        </p:txBody>
      </p:sp>
      <p:sp>
        <p:nvSpPr>
          <p:cNvPr id="401" name="Google Shape;401;p21"/>
          <p:cNvSpPr/>
          <p:nvPr/>
        </p:nvSpPr>
        <p:spPr>
          <a:xfrm rot="9818571">
            <a:off x="711471" y="3194153"/>
            <a:ext cx="38953" cy="446212"/>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sp>
        <p:nvSpPr>
          <p:cNvPr id="402" name="Google Shape;402;p21"/>
          <p:cNvSpPr txBox="1"/>
          <p:nvPr/>
        </p:nvSpPr>
        <p:spPr>
          <a:xfrm>
            <a:off x="1555596" y="4850125"/>
            <a:ext cx="1629300" cy="28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CC0000"/>
                </a:solidFill>
                <a:latin typeface="Nothing You Could Do"/>
                <a:ea typeface="Nothing You Could Do"/>
                <a:cs typeface="Nothing You Could Do"/>
                <a:sym typeface="Nothing You Could Do"/>
              </a:rPr>
              <a:t>784 pixels</a:t>
            </a:r>
            <a:endParaRPr sz="1200">
              <a:solidFill>
                <a:srgbClr val="CC0000"/>
              </a:solidFill>
              <a:latin typeface="Nothing You Could Do"/>
              <a:ea typeface="Nothing You Could Do"/>
              <a:cs typeface="Nothing You Could Do"/>
              <a:sym typeface="Nothing You Could Do"/>
            </a:endParaRPr>
          </a:p>
        </p:txBody>
      </p:sp>
      <p:sp>
        <p:nvSpPr>
          <p:cNvPr id="403" name="Google Shape;403;p21"/>
          <p:cNvSpPr/>
          <p:nvPr/>
        </p:nvSpPr>
        <p:spPr>
          <a:xfrm rot="5002049">
            <a:off x="2939811" y="4666186"/>
            <a:ext cx="129957" cy="671928"/>
          </a:xfrm>
          <a:custGeom>
            <a:rect b="b" l="l" r="r" t="t"/>
            <a:pathLst>
              <a:path extrusionOk="0" h="27305" w="19368">
                <a:moveTo>
                  <a:pt x="19368" y="0"/>
                </a:moveTo>
                <a:cubicBezTo>
                  <a:pt x="14836" y="10197"/>
                  <a:pt x="7891" y="19414"/>
                  <a:pt x="0" y="27305"/>
                </a:cubicBezTo>
              </a:path>
            </a:pathLst>
          </a:custGeom>
          <a:noFill/>
          <a:ln cap="flat" cmpd="sng" w="9525">
            <a:solidFill>
              <a:srgbClr val="D84437"/>
            </a:solidFill>
            <a:prstDash val="solid"/>
            <a:round/>
            <a:headEnd len="med" w="med" type="none"/>
            <a:tailEnd len="med" w="med" type="none"/>
          </a:ln>
        </p:spPr>
      </p:sp>
      <p:sp>
        <p:nvSpPr>
          <p:cNvPr id="404" name="Google Shape;404;p21"/>
          <p:cNvSpPr/>
          <p:nvPr/>
        </p:nvSpPr>
        <p:spPr>
          <a:xfrm rot="5276572">
            <a:off x="1663980" y="4714236"/>
            <a:ext cx="194241" cy="593337"/>
          </a:xfrm>
          <a:custGeom>
            <a:rect b="b" l="l" r="r" t="t"/>
            <a:pathLst>
              <a:path extrusionOk="0" h="27305" w="19368">
                <a:moveTo>
                  <a:pt x="19368" y="0"/>
                </a:moveTo>
                <a:cubicBezTo>
                  <a:pt x="14836" y="10197"/>
                  <a:pt x="7891" y="19414"/>
                  <a:pt x="0" y="27305"/>
                </a:cubicBezTo>
              </a:path>
            </a:pathLst>
          </a:custGeom>
          <a:noFill/>
          <a:ln cap="flat" cmpd="sng" w="9525">
            <a:solidFill>
              <a:srgbClr val="D84437"/>
            </a:solidFill>
            <a:prstDash val="solid"/>
            <a:round/>
            <a:headEnd len="med" w="med" type="none"/>
            <a:tailEnd len="med" w="med" type="none"/>
          </a:ln>
        </p:spPr>
      </p:sp>
      <p:sp>
        <p:nvSpPr>
          <p:cNvPr id="405" name="Google Shape;405;p21"/>
          <p:cNvSpPr txBox="1"/>
          <p:nvPr/>
        </p:nvSpPr>
        <p:spPr>
          <a:xfrm>
            <a:off x="3938283" y="579692"/>
            <a:ext cx="1629300" cy="28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CC0000"/>
                </a:solidFill>
                <a:latin typeface="Nothing You Could Do"/>
                <a:ea typeface="Nothing You Could Do"/>
                <a:cs typeface="Nothing You Could Do"/>
                <a:sym typeface="Nothing You Could Do"/>
              </a:rPr>
              <a:t>10 columns</a:t>
            </a:r>
            <a:endParaRPr sz="1200">
              <a:solidFill>
                <a:srgbClr val="CC0000"/>
              </a:solidFill>
              <a:latin typeface="Nothing You Could Do"/>
              <a:ea typeface="Nothing You Could Do"/>
              <a:cs typeface="Nothing You Could Do"/>
              <a:sym typeface="Nothing You Could Do"/>
            </a:endParaRPr>
          </a:p>
        </p:txBody>
      </p:sp>
      <p:sp>
        <p:nvSpPr>
          <p:cNvPr id="406" name="Google Shape;406;p21"/>
          <p:cNvSpPr/>
          <p:nvPr/>
        </p:nvSpPr>
        <p:spPr>
          <a:xfrm flipH="1" rot="5918937">
            <a:off x="5435744" y="465435"/>
            <a:ext cx="99815" cy="651834"/>
          </a:xfrm>
          <a:custGeom>
            <a:rect b="b" l="l" r="r" t="t"/>
            <a:pathLst>
              <a:path extrusionOk="0" h="27305" w="19368">
                <a:moveTo>
                  <a:pt x="19368" y="0"/>
                </a:moveTo>
                <a:cubicBezTo>
                  <a:pt x="14836" y="10197"/>
                  <a:pt x="7891" y="19414"/>
                  <a:pt x="0" y="27305"/>
                </a:cubicBezTo>
              </a:path>
            </a:pathLst>
          </a:custGeom>
          <a:noFill/>
          <a:ln cap="flat" cmpd="sng" w="9525">
            <a:solidFill>
              <a:srgbClr val="D84437"/>
            </a:solidFill>
            <a:prstDash val="solid"/>
            <a:round/>
            <a:headEnd len="med" w="med" type="none"/>
            <a:tailEnd len="med" w="med" type="none"/>
          </a:ln>
        </p:spPr>
      </p:sp>
      <p:sp>
        <p:nvSpPr>
          <p:cNvPr id="407" name="Google Shape;407;p21"/>
          <p:cNvSpPr/>
          <p:nvPr/>
        </p:nvSpPr>
        <p:spPr>
          <a:xfrm flipH="1" rot="5561394">
            <a:off x="3971350" y="488959"/>
            <a:ext cx="148571" cy="591409"/>
          </a:xfrm>
          <a:custGeom>
            <a:rect b="b" l="l" r="r" t="t"/>
            <a:pathLst>
              <a:path extrusionOk="0" h="27305" w="19368">
                <a:moveTo>
                  <a:pt x="19368" y="0"/>
                </a:moveTo>
                <a:cubicBezTo>
                  <a:pt x="14836" y="10197"/>
                  <a:pt x="7891" y="19414"/>
                  <a:pt x="0" y="27305"/>
                </a:cubicBezTo>
              </a:path>
            </a:pathLst>
          </a:custGeom>
          <a:noFill/>
          <a:ln cap="flat" cmpd="sng" w="9525">
            <a:solidFill>
              <a:srgbClr val="D84437"/>
            </a:solidFill>
            <a:prstDash val="solid"/>
            <a:round/>
            <a:headEnd len="med" w="med" type="none"/>
            <a:tailEnd len="med" w="med" type="none"/>
          </a:ln>
        </p:spPr>
      </p:sp>
      <p:grpSp>
        <p:nvGrpSpPr>
          <p:cNvPr id="408" name="Google Shape;408;p21"/>
          <p:cNvGrpSpPr/>
          <p:nvPr/>
        </p:nvGrpSpPr>
        <p:grpSpPr>
          <a:xfrm>
            <a:off x="5850177" y="947350"/>
            <a:ext cx="289200" cy="2056600"/>
            <a:chOff x="5773977" y="947350"/>
            <a:chExt cx="289200" cy="2056600"/>
          </a:xfrm>
        </p:grpSpPr>
        <p:sp>
          <p:nvSpPr>
            <p:cNvPr id="409" name="Google Shape;409;p21"/>
            <p:cNvSpPr txBox="1"/>
            <p:nvPr/>
          </p:nvSpPr>
          <p:spPr>
            <a:xfrm rot="5400000">
              <a:off x="5103927" y="1807886"/>
              <a:ext cx="1629300" cy="28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CC0000"/>
                  </a:solidFill>
                  <a:latin typeface="Nothing You Could Do"/>
                  <a:ea typeface="Nothing You Could Do"/>
                  <a:cs typeface="Nothing You Could Do"/>
                  <a:sym typeface="Nothing You Could Do"/>
                </a:rPr>
                <a:t>784 lines</a:t>
              </a:r>
              <a:endParaRPr sz="1200">
                <a:solidFill>
                  <a:srgbClr val="CC0000"/>
                </a:solidFill>
                <a:latin typeface="Nothing You Could Do"/>
                <a:ea typeface="Nothing You Could Do"/>
                <a:cs typeface="Nothing You Could Do"/>
                <a:sym typeface="Nothing You Could Do"/>
              </a:endParaRPr>
            </a:p>
          </p:txBody>
        </p:sp>
        <p:sp>
          <p:nvSpPr>
            <p:cNvPr id="410" name="Google Shape;410;p21"/>
            <p:cNvSpPr/>
            <p:nvPr/>
          </p:nvSpPr>
          <p:spPr>
            <a:xfrm flipH="1" rot="-10070563">
              <a:off x="5843367" y="2366561"/>
              <a:ext cx="71275" cy="637281"/>
            </a:xfrm>
            <a:custGeom>
              <a:rect b="b" l="l" r="r" t="t"/>
              <a:pathLst>
                <a:path extrusionOk="0" h="27305" w="19368">
                  <a:moveTo>
                    <a:pt x="19368" y="0"/>
                  </a:moveTo>
                  <a:cubicBezTo>
                    <a:pt x="14836" y="10197"/>
                    <a:pt x="7891" y="19414"/>
                    <a:pt x="0" y="27305"/>
                  </a:cubicBezTo>
                </a:path>
              </a:pathLst>
            </a:custGeom>
            <a:noFill/>
            <a:ln cap="flat" cmpd="sng" w="9525">
              <a:solidFill>
                <a:srgbClr val="D84437"/>
              </a:solidFill>
              <a:prstDash val="solid"/>
              <a:round/>
              <a:headEnd len="med" w="med" type="none"/>
              <a:tailEnd len="med" w="med" type="none"/>
            </a:ln>
          </p:spPr>
        </p:sp>
        <p:sp>
          <p:nvSpPr>
            <p:cNvPr id="411" name="Google Shape;411;p21"/>
            <p:cNvSpPr/>
            <p:nvPr/>
          </p:nvSpPr>
          <p:spPr>
            <a:xfrm flipH="1" rot="-10571577">
              <a:off x="5831204" y="950160"/>
              <a:ext cx="105013" cy="590049"/>
            </a:xfrm>
            <a:custGeom>
              <a:rect b="b" l="l" r="r" t="t"/>
              <a:pathLst>
                <a:path extrusionOk="0" h="27305" w="19368">
                  <a:moveTo>
                    <a:pt x="19368" y="0"/>
                  </a:moveTo>
                  <a:cubicBezTo>
                    <a:pt x="14836" y="10197"/>
                    <a:pt x="7891" y="19414"/>
                    <a:pt x="0" y="27305"/>
                  </a:cubicBezTo>
                </a:path>
              </a:pathLst>
            </a:custGeom>
            <a:noFill/>
            <a:ln cap="flat" cmpd="sng" w="9525">
              <a:solidFill>
                <a:srgbClr val="D84437"/>
              </a:solidFill>
              <a:prstDash val="solid"/>
              <a:round/>
              <a:headEnd len="med" w="med" type="none"/>
              <a:tailEnd len="med" w="med" type="none"/>
            </a:ln>
          </p:spPr>
        </p:sp>
      </p:grpSp>
      <p:grpSp>
        <p:nvGrpSpPr>
          <p:cNvPr id="412" name="Google Shape;412;p21"/>
          <p:cNvGrpSpPr/>
          <p:nvPr/>
        </p:nvGrpSpPr>
        <p:grpSpPr>
          <a:xfrm>
            <a:off x="6400210" y="1817050"/>
            <a:ext cx="2363029" cy="292054"/>
            <a:chOff x="6400210" y="978850"/>
            <a:chExt cx="2363029" cy="292054"/>
          </a:xfrm>
        </p:grpSpPr>
        <p:sp>
          <p:nvSpPr>
            <p:cNvPr id="413" name="Google Shape;413;p21"/>
            <p:cNvSpPr/>
            <p:nvPr/>
          </p:nvSpPr>
          <p:spPr>
            <a:xfrm>
              <a:off x="6849631" y="1101917"/>
              <a:ext cx="250620" cy="88085"/>
            </a:xfrm>
            <a:custGeom>
              <a:rect b="b" l="l" r="r" t="t"/>
              <a:pathLst>
                <a:path extrusionOk="0" h="6235" w="17743">
                  <a:moveTo>
                    <a:pt x="374" y="1"/>
                  </a:moveTo>
                  <a:cubicBezTo>
                    <a:pt x="124" y="124"/>
                    <a:pt x="1" y="301"/>
                    <a:pt x="1" y="534"/>
                  </a:cubicBezTo>
                  <a:cubicBezTo>
                    <a:pt x="1" y="800"/>
                    <a:pt x="141" y="977"/>
                    <a:pt x="427" y="1066"/>
                  </a:cubicBezTo>
                  <a:lnTo>
                    <a:pt x="8898" y="1066"/>
                  </a:lnTo>
                  <a:lnTo>
                    <a:pt x="17370" y="1039"/>
                  </a:lnTo>
                  <a:cubicBezTo>
                    <a:pt x="17617" y="898"/>
                    <a:pt x="17743" y="728"/>
                    <a:pt x="17743" y="534"/>
                  </a:cubicBezTo>
                  <a:cubicBezTo>
                    <a:pt x="17743" y="321"/>
                    <a:pt x="17609" y="141"/>
                    <a:pt x="17342" y="1"/>
                  </a:cubicBezTo>
                  <a:close/>
                  <a:moveTo>
                    <a:pt x="427" y="5169"/>
                  </a:moveTo>
                  <a:cubicBezTo>
                    <a:pt x="141" y="5256"/>
                    <a:pt x="1" y="5435"/>
                    <a:pt x="1" y="5702"/>
                  </a:cubicBezTo>
                  <a:cubicBezTo>
                    <a:pt x="1" y="5932"/>
                    <a:pt x="124" y="6109"/>
                    <a:pt x="374" y="6234"/>
                  </a:cubicBezTo>
                  <a:lnTo>
                    <a:pt x="17342" y="6234"/>
                  </a:lnTo>
                  <a:cubicBezTo>
                    <a:pt x="17609" y="6109"/>
                    <a:pt x="17743" y="5932"/>
                    <a:pt x="17743" y="5702"/>
                  </a:cubicBezTo>
                  <a:cubicBezTo>
                    <a:pt x="17743" y="5523"/>
                    <a:pt x="17617" y="5346"/>
                    <a:pt x="17370" y="5169"/>
                  </a:cubicBezTo>
                  <a:close/>
                </a:path>
              </a:pathLst>
            </a:custGeom>
            <a:solidFill>
              <a:srgbClr val="000000"/>
            </a:solidFill>
            <a:ln cap="flat" cmpd="sng" w="700">
              <a:solidFill>
                <a:srgbClr val="000000"/>
              </a:solidFill>
              <a:prstDash val="solid"/>
              <a:miter lim="21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a:off x="7271157" y="983003"/>
              <a:ext cx="310821" cy="257050"/>
            </a:xfrm>
            <a:custGeom>
              <a:rect b="b" l="l" r="r" t="t"/>
              <a:pathLst>
                <a:path extrusionOk="0" h="18195" w="22005">
                  <a:moveTo>
                    <a:pt x="4955" y="1"/>
                  </a:moveTo>
                  <a:cubicBezTo>
                    <a:pt x="4849" y="107"/>
                    <a:pt x="4759" y="276"/>
                    <a:pt x="4689" y="506"/>
                  </a:cubicBezTo>
                  <a:cubicBezTo>
                    <a:pt x="4653" y="809"/>
                    <a:pt x="4636" y="977"/>
                    <a:pt x="4636" y="1013"/>
                  </a:cubicBezTo>
                  <a:cubicBezTo>
                    <a:pt x="4636" y="1047"/>
                    <a:pt x="4689" y="1120"/>
                    <a:pt x="4796" y="1226"/>
                  </a:cubicBezTo>
                  <a:lnTo>
                    <a:pt x="5541" y="1226"/>
                  </a:lnTo>
                  <a:cubicBezTo>
                    <a:pt x="6500" y="1243"/>
                    <a:pt x="7061" y="1350"/>
                    <a:pt x="7221" y="1546"/>
                  </a:cubicBezTo>
                  <a:cubicBezTo>
                    <a:pt x="7308" y="1633"/>
                    <a:pt x="8320" y="4148"/>
                    <a:pt x="10258" y="9084"/>
                  </a:cubicBezTo>
                  <a:cubicBezTo>
                    <a:pt x="10275" y="9120"/>
                    <a:pt x="9341" y="10168"/>
                    <a:pt x="7459" y="12227"/>
                  </a:cubicBezTo>
                  <a:cubicBezTo>
                    <a:pt x="5578" y="14288"/>
                    <a:pt x="4546" y="15407"/>
                    <a:pt x="4369" y="15584"/>
                  </a:cubicBezTo>
                  <a:cubicBezTo>
                    <a:pt x="3500" y="16455"/>
                    <a:pt x="2300" y="16916"/>
                    <a:pt x="774" y="16969"/>
                  </a:cubicBezTo>
                  <a:cubicBezTo>
                    <a:pt x="488" y="16988"/>
                    <a:pt x="320" y="17014"/>
                    <a:pt x="267" y="17050"/>
                  </a:cubicBezTo>
                  <a:cubicBezTo>
                    <a:pt x="213" y="17084"/>
                    <a:pt x="152" y="17227"/>
                    <a:pt x="81" y="17476"/>
                  </a:cubicBezTo>
                  <a:cubicBezTo>
                    <a:pt x="28" y="17689"/>
                    <a:pt x="0" y="17830"/>
                    <a:pt x="0" y="17902"/>
                  </a:cubicBezTo>
                  <a:cubicBezTo>
                    <a:pt x="0" y="18096"/>
                    <a:pt x="124" y="18194"/>
                    <a:pt x="373" y="18194"/>
                  </a:cubicBezTo>
                  <a:lnTo>
                    <a:pt x="427" y="18194"/>
                  </a:lnTo>
                  <a:cubicBezTo>
                    <a:pt x="817" y="18160"/>
                    <a:pt x="1705" y="18141"/>
                    <a:pt x="3091" y="18141"/>
                  </a:cubicBezTo>
                  <a:cubicBezTo>
                    <a:pt x="3375" y="18132"/>
                    <a:pt x="3648" y="18128"/>
                    <a:pt x="3911" y="18128"/>
                  </a:cubicBezTo>
                  <a:cubicBezTo>
                    <a:pt x="4173" y="18128"/>
                    <a:pt x="4424" y="18132"/>
                    <a:pt x="4663" y="18141"/>
                  </a:cubicBezTo>
                  <a:cubicBezTo>
                    <a:pt x="5143" y="18160"/>
                    <a:pt x="5516" y="18169"/>
                    <a:pt x="5782" y="18169"/>
                  </a:cubicBezTo>
                  <a:lnTo>
                    <a:pt x="6262" y="18169"/>
                  </a:lnTo>
                  <a:cubicBezTo>
                    <a:pt x="6475" y="18150"/>
                    <a:pt x="6607" y="18124"/>
                    <a:pt x="6660" y="18088"/>
                  </a:cubicBezTo>
                  <a:cubicBezTo>
                    <a:pt x="6714" y="18054"/>
                    <a:pt x="6767" y="17919"/>
                    <a:pt x="6820" y="17689"/>
                  </a:cubicBezTo>
                  <a:cubicBezTo>
                    <a:pt x="6856" y="17563"/>
                    <a:pt x="6873" y="17423"/>
                    <a:pt x="6873" y="17263"/>
                  </a:cubicBezTo>
                  <a:cubicBezTo>
                    <a:pt x="6873" y="17173"/>
                    <a:pt x="6865" y="17112"/>
                    <a:pt x="6848" y="17075"/>
                  </a:cubicBezTo>
                  <a:cubicBezTo>
                    <a:pt x="6829" y="17041"/>
                    <a:pt x="6803" y="17014"/>
                    <a:pt x="6767" y="16997"/>
                  </a:cubicBezTo>
                  <a:cubicBezTo>
                    <a:pt x="6731" y="16977"/>
                    <a:pt x="6705" y="16969"/>
                    <a:pt x="6688" y="16969"/>
                  </a:cubicBezTo>
                  <a:lnTo>
                    <a:pt x="6581" y="16969"/>
                  </a:lnTo>
                  <a:cubicBezTo>
                    <a:pt x="6562" y="16952"/>
                    <a:pt x="6509" y="16943"/>
                    <a:pt x="6422" y="16943"/>
                  </a:cubicBezTo>
                  <a:lnTo>
                    <a:pt x="6262" y="16943"/>
                  </a:lnTo>
                  <a:cubicBezTo>
                    <a:pt x="5746" y="16837"/>
                    <a:pt x="5488" y="16615"/>
                    <a:pt x="5488" y="16276"/>
                  </a:cubicBezTo>
                  <a:cubicBezTo>
                    <a:pt x="5488" y="16206"/>
                    <a:pt x="5524" y="16099"/>
                    <a:pt x="5595" y="15957"/>
                  </a:cubicBezTo>
                  <a:cubicBezTo>
                    <a:pt x="5684" y="15763"/>
                    <a:pt x="7398" y="13853"/>
                    <a:pt x="10737" y="10230"/>
                  </a:cubicBezTo>
                  <a:lnTo>
                    <a:pt x="11988" y="13374"/>
                  </a:lnTo>
                  <a:cubicBezTo>
                    <a:pt x="12804" y="15452"/>
                    <a:pt x="13222" y="16489"/>
                    <a:pt x="13241" y="16489"/>
                  </a:cubicBezTo>
                  <a:cubicBezTo>
                    <a:pt x="13241" y="16526"/>
                    <a:pt x="13090" y="16615"/>
                    <a:pt x="12787" y="16756"/>
                  </a:cubicBezTo>
                  <a:cubicBezTo>
                    <a:pt x="12504" y="16881"/>
                    <a:pt x="12272" y="16943"/>
                    <a:pt x="12095" y="16943"/>
                  </a:cubicBezTo>
                  <a:cubicBezTo>
                    <a:pt x="11918" y="16943"/>
                    <a:pt x="11775" y="16952"/>
                    <a:pt x="11669" y="16969"/>
                  </a:cubicBezTo>
                  <a:cubicBezTo>
                    <a:pt x="11562" y="16988"/>
                    <a:pt x="11483" y="17005"/>
                    <a:pt x="11430" y="17022"/>
                  </a:cubicBezTo>
                  <a:cubicBezTo>
                    <a:pt x="11377" y="17041"/>
                    <a:pt x="11332" y="17084"/>
                    <a:pt x="11296" y="17156"/>
                  </a:cubicBezTo>
                  <a:cubicBezTo>
                    <a:pt x="11259" y="17227"/>
                    <a:pt x="11225" y="17350"/>
                    <a:pt x="11189" y="17529"/>
                  </a:cubicBezTo>
                  <a:cubicBezTo>
                    <a:pt x="11153" y="17777"/>
                    <a:pt x="11136" y="17911"/>
                    <a:pt x="11136" y="17928"/>
                  </a:cubicBezTo>
                  <a:cubicBezTo>
                    <a:pt x="11136" y="18088"/>
                    <a:pt x="11287" y="18169"/>
                    <a:pt x="11590" y="18169"/>
                  </a:cubicBezTo>
                  <a:cubicBezTo>
                    <a:pt x="11643" y="18150"/>
                    <a:pt x="11952" y="18141"/>
                    <a:pt x="12521" y="18141"/>
                  </a:cubicBezTo>
                  <a:lnTo>
                    <a:pt x="15000" y="18141"/>
                  </a:lnTo>
                  <a:cubicBezTo>
                    <a:pt x="16046" y="18160"/>
                    <a:pt x="16837" y="18169"/>
                    <a:pt x="17369" y="18169"/>
                  </a:cubicBezTo>
                  <a:lnTo>
                    <a:pt x="18250" y="18169"/>
                  </a:lnTo>
                  <a:cubicBezTo>
                    <a:pt x="18444" y="18169"/>
                    <a:pt x="18569" y="18141"/>
                    <a:pt x="18623" y="18088"/>
                  </a:cubicBezTo>
                  <a:cubicBezTo>
                    <a:pt x="18676" y="18034"/>
                    <a:pt x="18738" y="17866"/>
                    <a:pt x="18808" y="17583"/>
                  </a:cubicBezTo>
                  <a:cubicBezTo>
                    <a:pt x="18844" y="17370"/>
                    <a:pt x="18861" y="17244"/>
                    <a:pt x="18861" y="17210"/>
                  </a:cubicBezTo>
                  <a:cubicBezTo>
                    <a:pt x="18861" y="17050"/>
                    <a:pt x="18550" y="16969"/>
                    <a:pt x="17930" y="16969"/>
                  </a:cubicBezTo>
                  <a:cubicBezTo>
                    <a:pt x="17024" y="16952"/>
                    <a:pt x="16481" y="16862"/>
                    <a:pt x="16304" y="16702"/>
                  </a:cubicBezTo>
                  <a:cubicBezTo>
                    <a:pt x="16251" y="16649"/>
                    <a:pt x="15922" y="15886"/>
                    <a:pt x="15319" y="14412"/>
                  </a:cubicBezTo>
                  <a:cubicBezTo>
                    <a:pt x="14714" y="12939"/>
                    <a:pt x="14136" y="11500"/>
                    <a:pt x="13587" y="10096"/>
                  </a:cubicBezTo>
                  <a:cubicBezTo>
                    <a:pt x="13037" y="8694"/>
                    <a:pt x="12762" y="7984"/>
                    <a:pt x="12762" y="7965"/>
                  </a:cubicBezTo>
                  <a:lnTo>
                    <a:pt x="15078" y="5408"/>
                  </a:lnTo>
                  <a:cubicBezTo>
                    <a:pt x="16751" y="3560"/>
                    <a:pt x="17595" y="2637"/>
                    <a:pt x="17610" y="2637"/>
                  </a:cubicBezTo>
                  <a:cubicBezTo>
                    <a:pt x="17610" y="2637"/>
                    <a:pt x="17610" y="2637"/>
                    <a:pt x="17610" y="2637"/>
                  </a:cubicBezTo>
                  <a:lnTo>
                    <a:pt x="17902" y="2398"/>
                  </a:lnTo>
                  <a:cubicBezTo>
                    <a:pt x="18079" y="2239"/>
                    <a:pt x="18292" y="2079"/>
                    <a:pt x="18542" y="1919"/>
                  </a:cubicBezTo>
                  <a:cubicBezTo>
                    <a:pt x="18791" y="1759"/>
                    <a:pt x="19155" y="1608"/>
                    <a:pt x="19635" y="1465"/>
                  </a:cubicBezTo>
                  <a:cubicBezTo>
                    <a:pt x="20114" y="1324"/>
                    <a:pt x="20656" y="1243"/>
                    <a:pt x="21259" y="1226"/>
                  </a:cubicBezTo>
                  <a:lnTo>
                    <a:pt x="21685" y="1226"/>
                  </a:lnTo>
                  <a:cubicBezTo>
                    <a:pt x="21862" y="1047"/>
                    <a:pt x="21969" y="738"/>
                    <a:pt x="22005" y="293"/>
                  </a:cubicBezTo>
                  <a:cubicBezTo>
                    <a:pt x="22005" y="223"/>
                    <a:pt x="21943" y="125"/>
                    <a:pt x="21819" y="1"/>
                  </a:cubicBezTo>
                  <a:lnTo>
                    <a:pt x="21606" y="1"/>
                  </a:lnTo>
                  <a:cubicBezTo>
                    <a:pt x="21446" y="54"/>
                    <a:pt x="20566" y="80"/>
                    <a:pt x="18968" y="80"/>
                  </a:cubicBezTo>
                  <a:cubicBezTo>
                    <a:pt x="18902" y="86"/>
                    <a:pt x="18819" y="89"/>
                    <a:pt x="18716" y="89"/>
                  </a:cubicBezTo>
                  <a:cubicBezTo>
                    <a:pt x="18511" y="89"/>
                    <a:pt x="18232" y="77"/>
                    <a:pt x="17877" y="54"/>
                  </a:cubicBezTo>
                  <a:cubicBezTo>
                    <a:pt x="17344" y="18"/>
                    <a:pt x="16864" y="1"/>
                    <a:pt x="16438" y="1"/>
                  </a:cubicBezTo>
                  <a:lnTo>
                    <a:pt x="15451" y="1"/>
                  </a:lnTo>
                  <a:cubicBezTo>
                    <a:pt x="15345" y="107"/>
                    <a:pt x="15255" y="276"/>
                    <a:pt x="15185" y="506"/>
                  </a:cubicBezTo>
                  <a:cubicBezTo>
                    <a:pt x="15149" y="755"/>
                    <a:pt x="15132" y="898"/>
                    <a:pt x="15132" y="932"/>
                  </a:cubicBezTo>
                  <a:cubicBezTo>
                    <a:pt x="15132" y="1128"/>
                    <a:pt x="15266" y="1226"/>
                    <a:pt x="15532" y="1226"/>
                  </a:cubicBezTo>
                  <a:cubicBezTo>
                    <a:pt x="15673" y="1260"/>
                    <a:pt x="15788" y="1280"/>
                    <a:pt x="15878" y="1280"/>
                  </a:cubicBezTo>
                  <a:cubicBezTo>
                    <a:pt x="16304" y="1403"/>
                    <a:pt x="16517" y="1625"/>
                    <a:pt x="16517" y="1945"/>
                  </a:cubicBezTo>
                  <a:cubicBezTo>
                    <a:pt x="16517" y="2158"/>
                    <a:pt x="15586" y="3268"/>
                    <a:pt x="13721" y="5275"/>
                  </a:cubicBezTo>
                  <a:lnTo>
                    <a:pt x="12308" y="6846"/>
                  </a:lnTo>
                  <a:lnTo>
                    <a:pt x="10258" y="1678"/>
                  </a:lnTo>
                  <a:cubicBezTo>
                    <a:pt x="10665" y="1431"/>
                    <a:pt x="11144" y="1280"/>
                    <a:pt x="11696" y="1226"/>
                  </a:cubicBezTo>
                  <a:cubicBezTo>
                    <a:pt x="11926" y="1226"/>
                    <a:pt x="12069" y="1199"/>
                    <a:pt x="12122" y="1145"/>
                  </a:cubicBezTo>
                  <a:cubicBezTo>
                    <a:pt x="12176" y="1092"/>
                    <a:pt x="12238" y="932"/>
                    <a:pt x="12308" y="666"/>
                  </a:cubicBezTo>
                  <a:cubicBezTo>
                    <a:pt x="12344" y="453"/>
                    <a:pt x="12361" y="338"/>
                    <a:pt x="12361" y="321"/>
                  </a:cubicBezTo>
                  <a:cubicBezTo>
                    <a:pt x="12361" y="125"/>
                    <a:pt x="12210" y="26"/>
                    <a:pt x="11909" y="26"/>
                  </a:cubicBezTo>
                  <a:cubicBezTo>
                    <a:pt x="11883" y="18"/>
                    <a:pt x="11825" y="14"/>
                    <a:pt x="11736" y="14"/>
                  </a:cubicBezTo>
                  <a:cubicBezTo>
                    <a:pt x="11647" y="14"/>
                    <a:pt x="11527" y="18"/>
                    <a:pt x="11377" y="26"/>
                  </a:cubicBezTo>
                  <a:cubicBezTo>
                    <a:pt x="11074" y="46"/>
                    <a:pt x="10673" y="54"/>
                    <a:pt x="10177" y="54"/>
                  </a:cubicBezTo>
                  <a:lnTo>
                    <a:pt x="8553" y="54"/>
                  </a:lnTo>
                  <a:cubicBezTo>
                    <a:pt x="7008" y="54"/>
                    <a:pt x="5931" y="35"/>
                    <a:pt x="5328" y="1"/>
                  </a:cubicBezTo>
                  <a:close/>
                </a:path>
              </a:pathLst>
            </a:custGeom>
            <a:solidFill>
              <a:srgbClr val="000000"/>
            </a:solidFill>
            <a:ln cap="flat" cmpd="sng" w="700">
              <a:solidFill>
                <a:srgbClr val="000000"/>
              </a:solidFill>
              <a:prstDash val="solid"/>
              <a:miter lim="21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a:off x="7611733" y="1194852"/>
              <a:ext cx="45525" cy="45180"/>
            </a:xfrm>
            <a:custGeom>
              <a:rect b="b" l="l" r="r" t="t"/>
              <a:pathLst>
                <a:path extrusionOk="0" h="3198" w="3223">
                  <a:moveTo>
                    <a:pt x="1599" y="1"/>
                  </a:moveTo>
                  <a:cubicBezTo>
                    <a:pt x="1136" y="1"/>
                    <a:pt x="755" y="160"/>
                    <a:pt x="452" y="480"/>
                  </a:cubicBezTo>
                  <a:cubicBezTo>
                    <a:pt x="150" y="800"/>
                    <a:pt x="0" y="1173"/>
                    <a:pt x="0" y="1599"/>
                  </a:cubicBezTo>
                  <a:cubicBezTo>
                    <a:pt x="17" y="2061"/>
                    <a:pt x="177" y="2443"/>
                    <a:pt x="480" y="2745"/>
                  </a:cubicBezTo>
                  <a:cubicBezTo>
                    <a:pt x="780" y="3046"/>
                    <a:pt x="1162" y="3197"/>
                    <a:pt x="1624" y="3197"/>
                  </a:cubicBezTo>
                  <a:cubicBezTo>
                    <a:pt x="2087" y="3197"/>
                    <a:pt x="2468" y="3037"/>
                    <a:pt x="2771" y="2718"/>
                  </a:cubicBezTo>
                  <a:cubicBezTo>
                    <a:pt x="3071" y="2398"/>
                    <a:pt x="3223" y="2017"/>
                    <a:pt x="3223" y="1573"/>
                  </a:cubicBezTo>
                  <a:cubicBezTo>
                    <a:pt x="3206" y="1094"/>
                    <a:pt x="3037" y="712"/>
                    <a:pt x="2718" y="427"/>
                  </a:cubicBezTo>
                  <a:cubicBezTo>
                    <a:pt x="2398" y="143"/>
                    <a:pt x="2025" y="1"/>
                    <a:pt x="1599" y="1"/>
                  </a:cubicBezTo>
                  <a:close/>
                </a:path>
              </a:pathLst>
            </a:custGeom>
            <a:solidFill>
              <a:srgbClr val="000000"/>
            </a:solidFill>
            <a:ln cap="flat" cmpd="sng" w="700">
              <a:solidFill>
                <a:srgbClr val="000000"/>
              </a:solidFill>
              <a:prstDash val="solid"/>
              <a:miter lim="21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a:off x="7769025" y="983003"/>
              <a:ext cx="375160" cy="265329"/>
            </a:xfrm>
            <a:custGeom>
              <a:rect b="b" l="l" r="r" t="t"/>
              <a:pathLst>
                <a:path extrusionOk="0" h="18781" w="26560">
                  <a:moveTo>
                    <a:pt x="346" y="1"/>
                  </a:moveTo>
                  <a:cubicBezTo>
                    <a:pt x="133" y="214"/>
                    <a:pt x="18" y="525"/>
                    <a:pt x="1" y="932"/>
                  </a:cubicBezTo>
                  <a:cubicBezTo>
                    <a:pt x="1" y="1005"/>
                    <a:pt x="63" y="1101"/>
                    <a:pt x="186" y="1226"/>
                  </a:cubicBezTo>
                  <a:lnTo>
                    <a:pt x="826" y="1226"/>
                  </a:lnTo>
                  <a:cubicBezTo>
                    <a:pt x="1375" y="1260"/>
                    <a:pt x="1723" y="1297"/>
                    <a:pt x="1866" y="1333"/>
                  </a:cubicBezTo>
                  <a:cubicBezTo>
                    <a:pt x="2006" y="1367"/>
                    <a:pt x="2096" y="1465"/>
                    <a:pt x="2132" y="1625"/>
                  </a:cubicBezTo>
                  <a:cubicBezTo>
                    <a:pt x="2149" y="1661"/>
                    <a:pt x="2354" y="4485"/>
                    <a:pt x="2744" y="10096"/>
                  </a:cubicBezTo>
                  <a:cubicBezTo>
                    <a:pt x="3134" y="15709"/>
                    <a:pt x="3330" y="18542"/>
                    <a:pt x="3330" y="18595"/>
                  </a:cubicBezTo>
                  <a:cubicBezTo>
                    <a:pt x="3366" y="18719"/>
                    <a:pt x="3551" y="18780"/>
                    <a:pt x="3890" y="18780"/>
                  </a:cubicBezTo>
                  <a:cubicBezTo>
                    <a:pt x="4120" y="18780"/>
                    <a:pt x="4280" y="18755"/>
                    <a:pt x="4370" y="18701"/>
                  </a:cubicBezTo>
                  <a:cubicBezTo>
                    <a:pt x="4423" y="18665"/>
                    <a:pt x="4466" y="18629"/>
                    <a:pt x="4502" y="18595"/>
                  </a:cubicBezTo>
                  <a:cubicBezTo>
                    <a:pt x="4538" y="18559"/>
                    <a:pt x="5834" y="16304"/>
                    <a:pt x="8391" y="11829"/>
                  </a:cubicBezTo>
                  <a:cubicBezTo>
                    <a:pt x="10273" y="8525"/>
                    <a:pt x="11411" y="6546"/>
                    <a:pt x="11801" y="5887"/>
                  </a:cubicBezTo>
                  <a:lnTo>
                    <a:pt x="12121" y="5408"/>
                  </a:lnTo>
                  <a:cubicBezTo>
                    <a:pt x="12138" y="5550"/>
                    <a:pt x="12289" y="7779"/>
                    <a:pt x="12575" y="12095"/>
                  </a:cubicBezTo>
                  <a:cubicBezTo>
                    <a:pt x="12858" y="16411"/>
                    <a:pt x="13026" y="18595"/>
                    <a:pt x="13080" y="18648"/>
                  </a:cubicBezTo>
                  <a:cubicBezTo>
                    <a:pt x="13150" y="18736"/>
                    <a:pt x="13321" y="18780"/>
                    <a:pt x="13587" y="18780"/>
                  </a:cubicBezTo>
                  <a:cubicBezTo>
                    <a:pt x="13907" y="18780"/>
                    <a:pt x="14120" y="18719"/>
                    <a:pt x="14226" y="18595"/>
                  </a:cubicBezTo>
                  <a:cubicBezTo>
                    <a:pt x="14243" y="18576"/>
                    <a:pt x="15744" y="15940"/>
                    <a:pt x="18727" y="10682"/>
                  </a:cubicBezTo>
                  <a:lnTo>
                    <a:pt x="23231" y="2797"/>
                  </a:lnTo>
                  <a:lnTo>
                    <a:pt x="23337" y="2637"/>
                  </a:lnTo>
                  <a:cubicBezTo>
                    <a:pt x="23424" y="2514"/>
                    <a:pt x="23531" y="2371"/>
                    <a:pt x="23657" y="2211"/>
                  </a:cubicBezTo>
                  <a:cubicBezTo>
                    <a:pt x="23780" y="2051"/>
                    <a:pt x="23949" y="1900"/>
                    <a:pt x="24162" y="1759"/>
                  </a:cubicBezTo>
                  <a:cubicBezTo>
                    <a:pt x="24375" y="1616"/>
                    <a:pt x="24641" y="1493"/>
                    <a:pt x="24961" y="1386"/>
                  </a:cubicBezTo>
                  <a:cubicBezTo>
                    <a:pt x="25281" y="1280"/>
                    <a:pt x="25637" y="1226"/>
                    <a:pt x="26027" y="1226"/>
                  </a:cubicBezTo>
                  <a:cubicBezTo>
                    <a:pt x="26048" y="1230"/>
                    <a:pt x="26068" y="1231"/>
                    <a:pt x="26088" y="1231"/>
                  </a:cubicBezTo>
                  <a:cubicBezTo>
                    <a:pt x="26168" y="1231"/>
                    <a:pt x="26237" y="1203"/>
                    <a:pt x="26293" y="1145"/>
                  </a:cubicBezTo>
                  <a:cubicBezTo>
                    <a:pt x="26363" y="1075"/>
                    <a:pt x="26427" y="941"/>
                    <a:pt x="26481" y="747"/>
                  </a:cubicBezTo>
                  <a:cubicBezTo>
                    <a:pt x="26534" y="551"/>
                    <a:pt x="26559" y="399"/>
                    <a:pt x="26559" y="293"/>
                  </a:cubicBezTo>
                  <a:cubicBezTo>
                    <a:pt x="26559" y="99"/>
                    <a:pt x="26436" y="1"/>
                    <a:pt x="26186" y="1"/>
                  </a:cubicBezTo>
                  <a:cubicBezTo>
                    <a:pt x="25850" y="35"/>
                    <a:pt x="25095" y="54"/>
                    <a:pt x="23923" y="54"/>
                  </a:cubicBezTo>
                  <a:cubicBezTo>
                    <a:pt x="23407" y="35"/>
                    <a:pt x="22928" y="26"/>
                    <a:pt x="22485" y="26"/>
                  </a:cubicBezTo>
                  <a:lnTo>
                    <a:pt x="20993" y="26"/>
                  </a:lnTo>
                  <a:cubicBezTo>
                    <a:pt x="20780" y="26"/>
                    <a:pt x="20654" y="54"/>
                    <a:pt x="20620" y="107"/>
                  </a:cubicBezTo>
                  <a:cubicBezTo>
                    <a:pt x="20584" y="161"/>
                    <a:pt x="20530" y="329"/>
                    <a:pt x="20460" y="613"/>
                  </a:cubicBezTo>
                  <a:cubicBezTo>
                    <a:pt x="20424" y="792"/>
                    <a:pt x="20407" y="907"/>
                    <a:pt x="20407" y="960"/>
                  </a:cubicBezTo>
                  <a:cubicBezTo>
                    <a:pt x="20407" y="1137"/>
                    <a:pt x="20530" y="1226"/>
                    <a:pt x="20780" y="1226"/>
                  </a:cubicBezTo>
                  <a:cubicBezTo>
                    <a:pt x="21187" y="1226"/>
                    <a:pt x="21560" y="1305"/>
                    <a:pt x="21899" y="1465"/>
                  </a:cubicBezTo>
                  <a:cubicBezTo>
                    <a:pt x="22235" y="1625"/>
                    <a:pt x="22404" y="1838"/>
                    <a:pt x="22404" y="2104"/>
                  </a:cubicBezTo>
                  <a:cubicBezTo>
                    <a:pt x="22387" y="2211"/>
                    <a:pt x="22252" y="2496"/>
                    <a:pt x="22005" y="2957"/>
                  </a:cubicBezTo>
                  <a:cubicBezTo>
                    <a:pt x="21756" y="3419"/>
                    <a:pt x="20707" y="5284"/>
                    <a:pt x="18862" y="8551"/>
                  </a:cubicBezTo>
                  <a:cubicBezTo>
                    <a:pt x="18435" y="9190"/>
                    <a:pt x="18088" y="9785"/>
                    <a:pt x="17822" y="10337"/>
                  </a:cubicBezTo>
                  <a:cubicBezTo>
                    <a:pt x="17555" y="10887"/>
                    <a:pt x="17289" y="11366"/>
                    <a:pt x="17022" y="11775"/>
                  </a:cubicBezTo>
                  <a:cubicBezTo>
                    <a:pt x="16756" y="12182"/>
                    <a:pt x="16543" y="12547"/>
                    <a:pt x="16383" y="12866"/>
                  </a:cubicBezTo>
                  <a:cubicBezTo>
                    <a:pt x="16223" y="13186"/>
                    <a:pt x="16072" y="13453"/>
                    <a:pt x="15931" y="13666"/>
                  </a:cubicBezTo>
                  <a:cubicBezTo>
                    <a:pt x="15788" y="13879"/>
                    <a:pt x="15682" y="14047"/>
                    <a:pt x="15612" y="14173"/>
                  </a:cubicBezTo>
                  <a:cubicBezTo>
                    <a:pt x="15539" y="14296"/>
                    <a:pt x="15486" y="14386"/>
                    <a:pt x="15452" y="14439"/>
                  </a:cubicBezTo>
                  <a:lnTo>
                    <a:pt x="15398" y="14518"/>
                  </a:lnTo>
                  <a:cubicBezTo>
                    <a:pt x="15398" y="14288"/>
                    <a:pt x="15256" y="12165"/>
                    <a:pt x="14972" y="8152"/>
                  </a:cubicBezTo>
                  <a:cubicBezTo>
                    <a:pt x="14687" y="4137"/>
                    <a:pt x="14546" y="2025"/>
                    <a:pt x="14546" y="1812"/>
                  </a:cubicBezTo>
                  <a:cubicBezTo>
                    <a:pt x="14493" y="1723"/>
                    <a:pt x="14518" y="1644"/>
                    <a:pt x="14625" y="1572"/>
                  </a:cubicBezTo>
                  <a:cubicBezTo>
                    <a:pt x="14731" y="1501"/>
                    <a:pt x="14919" y="1431"/>
                    <a:pt x="15185" y="1358"/>
                  </a:cubicBezTo>
                  <a:cubicBezTo>
                    <a:pt x="15452" y="1288"/>
                    <a:pt x="15806" y="1243"/>
                    <a:pt x="16251" y="1226"/>
                  </a:cubicBezTo>
                  <a:cubicBezTo>
                    <a:pt x="16571" y="1226"/>
                    <a:pt x="16765" y="1207"/>
                    <a:pt x="16837" y="1173"/>
                  </a:cubicBezTo>
                  <a:cubicBezTo>
                    <a:pt x="16907" y="1137"/>
                    <a:pt x="16986" y="960"/>
                    <a:pt x="17076" y="640"/>
                  </a:cubicBezTo>
                  <a:cubicBezTo>
                    <a:pt x="17129" y="444"/>
                    <a:pt x="17157" y="312"/>
                    <a:pt x="17157" y="240"/>
                  </a:cubicBezTo>
                  <a:cubicBezTo>
                    <a:pt x="17157" y="99"/>
                    <a:pt x="16997" y="26"/>
                    <a:pt x="16677" y="26"/>
                  </a:cubicBezTo>
                  <a:cubicBezTo>
                    <a:pt x="16588" y="26"/>
                    <a:pt x="16240" y="35"/>
                    <a:pt x="15637" y="54"/>
                  </a:cubicBezTo>
                  <a:cubicBezTo>
                    <a:pt x="15034" y="71"/>
                    <a:pt x="14280" y="80"/>
                    <a:pt x="13374" y="80"/>
                  </a:cubicBezTo>
                  <a:cubicBezTo>
                    <a:pt x="12822" y="63"/>
                    <a:pt x="12227" y="46"/>
                    <a:pt x="11588" y="26"/>
                  </a:cubicBezTo>
                  <a:cubicBezTo>
                    <a:pt x="10949" y="9"/>
                    <a:pt x="10505" y="1"/>
                    <a:pt x="10256" y="1"/>
                  </a:cubicBezTo>
                  <a:cubicBezTo>
                    <a:pt x="10132" y="18"/>
                    <a:pt x="10060" y="26"/>
                    <a:pt x="10043" y="26"/>
                  </a:cubicBezTo>
                  <a:cubicBezTo>
                    <a:pt x="10026" y="26"/>
                    <a:pt x="9990" y="46"/>
                    <a:pt x="9936" y="80"/>
                  </a:cubicBezTo>
                  <a:cubicBezTo>
                    <a:pt x="9883" y="116"/>
                    <a:pt x="9857" y="152"/>
                    <a:pt x="9857" y="186"/>
                  </a:cubicBezTo>
                  <a:cubicBezTo>
                    <a:pt x="9857" y="223"/>
                    <a:pt x="9847" y="284"/>
                    <a:pt x="9830" y="374"/>
                  </a:cubicBezTo>
                  <a:cubicBezTo>
                    <a:pt x="9813" y="461"/>
                    <a:pt x="9793" y="542"/>
                    <a:pt x="9776" y="613"/>
                  </a:cubicBezTo>
                  <a:cubicBezTo>
                    <a:pt x="9740" y="792"/>
                    <a:pt x="9723" y="898"/>
                    <a:pt x="9723" y="932"/>
                  </a:cubicBezTo>
                  <a:cubicBezTo>
                    <a:pt x="9723" y="1058"/>
                    <a:pt x="9776" y="1137"/>
                    <a:pt x="9883" y="1173"/>
                  </a:cubicBezTo>
                  <a:cubicBezTo>
                    <a:pt x="9990" y="1207"/>
                    <a:pt x="10211" y="1226"/>
                    <a:pt x="10550" y="1226"/>
                  </a:cubicBezTo>
                  <a:cubicBezTo>
                    <a:pt x="11189" y="1243"/>
                    <a:pt x="11562" y="1288"/>
                    <a:pt x="11669" y="1358"/>
                  </a:cubicBezTo>
                  <a:cubicBezTo>
                    <a:pt x="11793" y="1412"/>
                    <a:pt x="11882" y="1812"/>
                    <a:pt x="11935" y="2558"/>
                  </a:cubicBezTo>
                  <a:lnTo>
                    <a:pt x="11989" y="3543"/>
                  </a:lnTo>
                  <a:lnTo>
                    <a:pt x="5727" y="14571"/>
                  </a:lnTo>
                  <a:cubicBezTo>
                    <a:pt x="5657" y="14145"/>
                    <a:pt x="5354" y="9849"/>
                    <a:pt x="4821" y="1678"/>
                  </a:cubicBezTo>
                  <a:cubicBezTo>
                    <a:pt x="4892" y="1431"/>
                    <a:pt x="5469" y="1280"/>
                    <a:pt x="6554" y="1226"/>
                  </a:cubicBezTo>
                  <a:lnTo>
                    <a:pt x="7112" y="1226"/>
                  </a:lnTo>
                  <a:cubicBezTo>
                    <a:pt x="7183" y="1154"/>
                    <a:pt x="7264" y="986"/>
                    <a:pt x="7353" y="719"/>
                  </a:cubicBezTo>
                  <a:cubicBezTo>
                    <a:pt x="7387" y="453"/>
                    <a:pt x="7407" y="293"/>
                    <a:pt x="7407" y="240"/>
                  </a:cubicBezTo>
                  <a:cubicBezTo>
                    <a:pt x="7407" y="186"/>
                    <a:pt x="7353" y="107"/>
                    <a:pt x="7247" y="1"/>
                  </a:cubicBezTo>
                  <a:lnTo>
                    <a:pt x="6980" y="1"/>
                  </a:lnTo>
                  <a:cubicBezTo>
                    <a:pt x="6767" y="54"/>
                    <a:pt x="5550" y="80"/>
                    <a:pt x="3330" y="80"/>
                  </a:cubicBezTo>
                  <a:cubicBezTo>
                    <a:pt x="2300" y="80"/>
                    <a:pt x="1412" y="54"/>
                    <a:pt x="666" y="1"/>
                  </a:cubicBezTo>
                  <a:close/>
                </a:path>
              </a:pathLst>
            </a:custGeom>
            <a:solidFill>
              <a:srgbClr val="000000"/>
            </a:solidFill>
            <a:ln cap="flat" cmpd="sng" w="700">
              <a:solidFill>
                <a:srgbClr val="000000"/>
              </a:solidFill>
              <a:prstDash val="solid"/>
              <a:miter lim="21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a:off x="8248811" y="1020635"/>
              <a:ext cx="250620" cy="250269"/>
            </a:xfrm>
            <a:custGeom>
              <a:rect b="b" l="l" r="r" t="t"/>
              <a:pathLst>
                <a:path extrusionOk="0" h="17715" w="17743">
                  <a:moveTo>
                    <a:pt x="8872" y="1"/>
                  </a:moveTo>
                  <a:cubicBezTo>
                    <a:pt x="8713" y="1"/>
                    <a:pt x="8542" y="116"/>
                    <a:pt x="8365" y="346"/>
                  </a:cubicBezTo>
                  <a:lnTo>
                    <a:pt x="8340" y="4342"/>
                  </a:lnTo>
                  <a:lnTo>
                    <a:pt x="8340" y="8338"/>
                  </a:lnTo>
                  <a:lnTo>
                    <a:pt x="373" y="8338"/>
                  </a:lnTo>
                  <a:cubicBezTo>
                    <a:pt x="124" y="8463"/>
                    <a:pt x="0" y="8640"/>
                    <a:pt x="0" y="8871"/>
                  </a:cubicBezTo>
                  <a:cubicBezTo>
                    <a:pt x="0" y="9103"/>
                    <a:pt x="124" y="9280"/>
                    <a:pt x="373" y="9403"/>
                  </a:cubicBezTo>
                  <a:lnTo>
                    <a:pt x="8340" y="9403"/>
                  </a:lnTo>
                  <a:lnTo>
                    <a:pt x="8340" y="17342"/>
                  </a:lnTo>
                  <a:cubicBezTo>
                    <a:pt x="8446" y="17591"/>
                    <a:pt x="8606" y="17715"/>
                    <a:pt x="8819" y="17715"/>
                  </a:cubicBezTo>
                  <a:lnTo>
                    <a:pt x="8926" y="17715"/>
                  </a:lnTo>
                  <a:cubicBezTo>
                    <a:pt x="9103" y="17715"/>
                    <a:pt x="9262" y="17591"/>
                    <a:pt x="9405" y="17342"/>
                  </a:cubicBezTo>
                  <a:lnTo>
                    <a:pt x="9405" y="9403"/>
                  </a:lnTo>
                  <a:lnTo>
                    <a:pt x="17344" y="9403"/>
                  </a:lnTo>
                  <a:cubicBezTo>
                    <a:pt x="17610" y="9263"/>
                    <a:pt x="17742" y="9084"/>
                    <a:pt x="17742" y="8871"/>
                  </a:cubicBezTo>
                  <a:cubicBezTo>
                    <a:pt x="17742" y="8657"/>
                    <a:pt x="17610" y="8481"/>
                    <a:pt x="17344" y="8338"/>
                  </a:cubicBezTo>
                  <a:lnTo>
                    <a:pt x="9405" y="8338"/>
                  </a:lnTo>
                  <a:lnTo>
                    <a:pt x="9405" y="399"/>
                  </a:lnTo>
                  <a:cubicBezTo>
                    <a:pt x="9279" y="133"/>
                    <a:pt x="9103" y="1"/>
                    <a:pt x="8872" y="1"/>
                  </a:cubicBezTo>
                  <a:close/>
                </a:path>
              </a:pathLst>
            </a:custGeom>
            <a:solidFill>
              <a:srgbClr val="000000"/>
            </a:solidFill>
            <a:ln cap="flat" cmpd="sng" w="700">
              <a:solidFill>
                <a:srgbClr val="000000"/>
              </a:solidFill>
              <a:prstDash val="solid"/>
              <a:miter lim="21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a:off x="8619489" y="978850"/>
              <a:ext cx="143750" cy="265357"/>
            </a:xfrm>
            <a:custGeom>
              <a:rect b="b" l="l" r="r" t="t"/>
              <a:pathLst>
                <a:path extrusionOk="0" h="18783" w="10177">
                  <a:moveTo>
                    <a:pt x="6260" y="7701"/>
                  </a:moveTo>
                  <a:cubicBezTo>
                    <a:pt x="7342" y="7701"/>
                    <a:pt x="7886" y="8357"/>
                    <a:pt x="7886" y="9672"/>
                  </a:cubicBezTo>
                  <a:lnTo>
                    <a:pt x="7886" y="9832"/>
                  </a:lnTo>
                  <a:cubicBezTo>
                    <a:pt x="7886" y="10435"/>
                    <a:pt x="7726" y="11377"/>
                    <a:pt x="7406" y="12655"/>
                  </a:cubicBezTo>
                  <a:cubicBezTo>
                    <a:pt x="7087" y="13934"/>
                    <a:pt x="6792" y="14865"/>
                    <a:pt x="6526" y="15451"/>
                  </a:cubicBezTo>
                  <a:cubicBezTo>
                    <a:pt x="6260" y="16037"/>
                    <a:pt x="5904" y="16536"/>
                    <a:pt x="5460" y="16943"/>
                  </a:cubicBezTo>
                  <a:cubicBezTo>
                    <a:pt x="4857" y="17512"/>
                    <a:pt x="4263" y="17796"/>
                    <a:pt x="3677" y="17796"/>
                  </a:cubicBezTo>
                  <a:cubicBezTo>
                    <a:pt x="3250" y="17796"/>
                    <a:pt x="2895" y="17655"/>
                    <a:pt x="2611" y="17369"/>
                  </a:cubicBezTo>
                  <a:cubicBezTo>
                    <a:pt x="2185" y="16943"/>
                    <a:pt x="1972" y="16304"/>
                    <a:pt x="1972" y="15451"/>
                  </a:cubicBezTo>
                  <a:cubicBezTo>
                    <a:pt x="1972" y="14812"/>
                    <a:pt x="2166" y="13729"/>
                    <a:pt x="2558" y="12201"/>
                  </a:cubicBezTo>
                  <a:lnTo>
                    <a:pt x="3116" y="9911"/>
                  </a:lnTo>
                  <a:lnTo>
                    <a:pt x="3276" y="9697"/>
                  </a:lnTo>
                  <a:cubicBezTo>
                    <a:pt x="3400" y="9503"/>
                    <a:pt x="3559" y="9307"/>
                    <a:pt x="3756" y="9111"/>
                  </a:cubicBezTo>
                  <a:cubicBezTo>
                    <a:pt x="3952" y="8917"/>
                    <a:pt x="4182" y="8704"/>
                    <a:pt x="4448" y="8472"/>
                  </a:cubicBezTo>
                  <a:cubicBezTo>
                    <a:pt x="4715" y="8242"/>
                    <a:pt x="5009" y="8054"/>
                    <a:pt x="5328" y="7914"/>
                  </a:cubicBezTo>
                  <a:cubicBezTo>
                    <a:pt x="5648" y="7771"/>
                    <a:pt x="5957" y="7701"/>
                    <a:pt x="6260" y="7701"/>
                  </a:cubicBezTo>
                  <a:close/>
                  <a:moveTo>
                    <a:pt x="5169" y="1"/>
                  </a:moveTo>
                  <a:cubicBezTo>
                    <a:pt x="5132" y="20"/>
                    <a:pt x="4484" y="73"/>
                    <a:pt x="3223" y="161"/>
                  </a:cubicBezTo>
                  <a:cubicBezTo>
                    <a:pt x="1961" y="250"/>
                    <a:pt x="1322" y="295"/>
                    <a:pt x="1305" y="295"/>
                  </a:cubicBezTo>
                  <a:cubicBezTo>
                    <a:pt x="1162" y="295"/>
                    <a:pt x="1055" y="410"/>
                    <a:pt x="985" y="640"/>
                  </a:cubicBezTo>
                  <a:cubicBezTo>
                    <a:pt x="915" y="872"/>
                    <a:pt x="878" y="1075"/>
                    <a:pt x="878" y="1254"/>
                  </a:cubicBezTo>
                  <a:cubicBezTo>
                    <a:pt x="861" y="1324"/>
                    <a:pt x="887" y="1386"/>
                    <a:pt x="959" y="1439"/>
                  </a:cubicBezTo>
                  <a:cubicBezTo>
                    <a:pt x="1030" y="1493"/>
                    <a:pt x="1092" y="1520"/>
                    <a:pt x="1145" y="1520"/>
                  </a:cubicBezTo>
                  <a:lnTo>
                    <a:pt x="1837" y="1520"/>
                  </a:lnTo>
                  <a:cubicBezTo>
                    <a:pt x="2513" y="1554"/>
                    <a:pt x="2850" y="1680"/>
                    <a:pt x="2850" y="1893"/>
                  </a:cubicBezTo>
                  <a:cubicBezTo>
                    <a:pt x="2850" y="2106"/>
                    <a:pt x="2407" y="3963"/>
                    <a:pt x="1518" y="7460"/>
                  </a:cubicBezTo>
                  <a:cubicBezTo>
                    <a:pt x="789" y="10303"/>
                    <a:pt x="354" y="12050"/>
                    <a:pt x="214" y="12709"/>
                  </a:cubicBezTo>
                  <a:cubicBezTo>
                    <a:pt x="71" y="13365"/>
                    <a:pt x="0" y="13881"/>
                    <a:pt x="0" y="14254"/>
                  </a:cubicBezTo>
                  <a:lnTo>
                    <a:pt x="0" y="14492"/>
                  </a:lnTo>
                  <a:cubicBezTo>
                    <a:pt x="17" y="16003"/>
                    <a:pt x="390" y="17095"/>
                    <a:pt x="1119" y="17770"/>
                  </a:cubicBezTo>
                  <a:cubicBezTo>
                    <a:pt x="1846" y="18444"/>
                    <a:pt x="2654" y="18782"/>
                    <a:pt x="3542" y="18782"/>
                  </a:cubicBezTo>
                  <a:cubicBezTo>
                    <a:pt x="5158" y="18782"/>
                    <a:pt x="6669" y="17983"/>
                    <a:pt x="8071" y="16385"/>
                  </a:cubicBezTo>
                  <a:cubicBezTo>
                    <a:pt x="9473" y="14787"/>
                    <a:pt x="10177" y="13001"/>
                    <a:pt x="10177" y="11029"/>
                  </a:cubicBezTo>
                  <a:cubicBezTo>
                    <a:pt x="10158" y="9787"/>
                    <a:pt x="9812" y="8758"/>
                    <a:pt x="9137" y="7939"/>
                  </a:cubicBezTo>
                  <a:cubicBezTo>
                    <a:pt x="8461" y="7123"/>
                    <a:pt x="7575" y="6714"/>
                    <a:pt x="6473" y="6714"/>
                  </a:cubicBezTo>
                  <a:cubicBezTo>
                    <a:pt x="5550" y="6714"/>
                    <a:pt x="4653" y="7070"/>
                    <a:pt x="3783" y="7779"/>
                  </a:cubicBezTo>
                  <a:cubicBezTo>
                    <a:pt x="3712" y="7851"/>
                    <a:pt x="3664" y="7887"/>
                    <a:pt x="3641" y="7887"/>
                  </a:cubicBezTo>
                  <a:cubicBezTo>
                    <a:pt x="3629" y="7887"/>
                    <a:pt x="3623" y="7878"/>
                    <a:pt x="3623" y="7860"/>
                  </a:cubicBezTo>
                  <a:lnTo>
                    <a:pt x="3730" y="7353"/>
                  </a:lnTo>
                  <a:cubicBezTo>
                    <a:pt x="3837" y="7034"/>
                    <a:pt x="3969" y="6554"/>
                    <a:pt x="4129" y="5915"/>
                  </a:cubicBezTo>
                  <a:cubicBezTo>
                    <a:pt x="4288" y="5275"/>
                    <a:pt x="4440" y="4655"/>
                    <a:pt x="4582" y="4050"/>
                  </a:cubicBezTo>
                  <a:cubicBezTo>
                    <a:pt x="5186" y="1672"/>
                    <a:pt x="5488" y="401"/>
                    <a:pt x="5488" y="242"/>
                  </a:cubicBezTo>
                  <a:cubicBezTo>
                    <a:pt x="5488" y="82"/>
                    <a:pt x="5382" y="1"/>
                    <a:pt x="5169" y="1"/>
                  </a:cubicBezTo>
                  <a:close/>
                </a:path>
              </a:pathLst>
            </a:custGeom>
            <a:solidFill>
              <a:srgbClr val="000000"/>
            </a:solidFill>
            <a:ln cap="flat" cmpd="sng" w="700">
              <a:solidFill>
                <a:srgbClr val="000000"/>
              </a:solidFill>
              <a:prstDash val="solid"/>
              <a:miter lim="21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6400210" y="987394"/>
              <a:ext cx="221468" cy="246382"/>
            </a:xfrm>
            <a:custGeom>
              <a:rect b="b" l="l" r="r" t="t"/>
              <a:pathLst>
                <a:path extrusionOk="0" h="16718" w="15025">
                  <a:moveTo>
                    <a:pt x="4521" y="0"/>
                  </a:moveTo>
                  <a:cubicBezTo>
                    <a:pt x="4308" y="0"/>
                    <a:pt x="4187" y="8"/>
                    <a:pt x="4153" y="25"/>
                  </a:cubicBezTo>
                  <a:cubicBezTo>
                    <a:pt x="3974" y="172"/>
                    <a:pt x="3886" y="440"/>
                    <a:pt x="3886" y="831"/>
                  </a:cubicBezTo>
                  <a:cubicBezTo>
                    <a:pt x="3886" y="928"/>
                    <a:pt x="3893" y="995"/>
                    <a:pt x="3909" y="1026"/>
                  </a:cubicBezTo>
                  <a:cubicBezTo>
                    <a:pt x="3942" y="1092"/>
                    <a:pt x="4235" y="1124"/>
                    <a:pt x="4788" y="1124"/>
                  </a:cubicBezTo>
                  <a:cubicBezTo>
                    <a:pt x="5717" y="1157"/>
                    <a:pt x="6182" y="1229"/>
                    <a:pt x="6182" y="1345"/>
                  </a:cubicBezTo>
                  <a:cubicBezTo>
                    <a:pt x="6182" y="1589"/>
                    <a:pt x="5619" y="3942"/>
                    <a:pt x="4495" y="8403"/>
                  </a:cubicBezTo>
                  <a:cubicBezTo>
                    <a:pt x="3372" y="12867"/>
                    <a:pt x="2785" y="15130"/>
                    <a:pt x="2737" y="15194"/>
                  </a:cubicBezTo>
                  <a:cubicBezTo>
                    <a:pt x="2654" y="15341"/>
                    <a:pt x="2500" y="15438"/>
                    <a:pt x="2273" y="15487"/>
                  </a:cubicBezTo>
                  <a:cubicBezTo>
                    <a:pt x="1736" y="15536"/>
                    <a:pt x="1247" y="15561"/>
                    <a:pt x="808" y="15561"/>
                  </a:cubicBezTo>
                  <a:lnTo>
                    <a:pt x="661" y="15561"/>
                  </a:lnTo>
                  <a:cubicBezTo>
                    <a:pt x="481" y="15561"/>
                    <a:pt x="358" y="15569"/>
                    <a:pt x="294" y="15585"/>
                  </a:cubicBezTo>
                  <a:cubicBezTo>
                    <a:pt x="212" y="15618"/>
                    <a:pt x="132" y="15788"/>
                    <a:pt x="50" y="16099"/>
                  </a:cubicBezTo>
                  <a:cubicBezTo>
                    <a:pt x="16" y="16212"/>
                    <a:pt x="1" y="16325"/>
                    <a:pt x="1" y="16441"/>
                  </a:cubicBezTo>
                  <a:cubicBezTo>
                    <a:pt x="1" y="16603"/>
                    <a:pt x="685" y="16685"/>
                    <a:pt x="2053" y="16685"/>
                  </a:cubicBezTo>
                  <a:lnTo>
                    <a:pt x="6401" y="16685"/>
                  </a:lnTo>
                  <a:cubicBezTo>
                    <a:pt x="7362" y="16701"/>
                    <a:pt x="8371" y="16709"/>
                    <a:pt x="9430" y="16709"/>
                  </a:cubicBezTo>
                  <a:lnTo>
                    <a:pt x="11286" y="16709"/>
                  </a:lnTo>
                  <a:cubicBezTo>
                    <a:pt x="11444" y="16714"/>
                    <a:pt x="11588" y="16717"/>
                    <a:pt x="11718" y="16717"/>
                  </a:cubicBezTo>
                  <a:cubicBezTo>
                    <a:pt x="11979" y="16717"/>
                    <a:pt x="12185" y="16706"/>
                    <a:pt x="12338" y="16685"/>
                  </a:cubicBezTo>
                  <a:cubicBezTo>
                    <a:pt x="12564" y="16652"/>
                    <a:pt x="12695" y="16628"/>
                    <a:pt x="12728" y="16611"/>
                  </a:cubicBezTo>
                  <a:cubicBezTo>
                    <a:pt x="12760" y="16595"/>
                    <a:pt x="12793" y="16546"/>
                    <a:pt x="12826" y="16464"/>
                  </a:cubicBezTo>
                  <a:cubicBezTo>
                    <a:pt x="12857" y="16286"/>
                    <a:pt x="13070" y="15683"/>
                    <a:pt x="13461" y="14657"/>
                  </a:cubicBezTo>
                  <a:cubicBezTo>
                    <a:pt x="13852" y="13631"/>
                    <a:pt x="14210" y="12654"/>
                    <a:pt x="14536" y="11725"/>
                  </a:cubicBezTo>
                  <a:cubicBezTo>
                    <a:pt x="14860" y="10797"/>
                    <a:pt x="15025" y="10316"/>
                    <a:pt x="15025" y="10285"/>
                  </a:cubicBezTo>
                  <a:cubicBezTo>
                    <a:pt x="15025" y="10252"/>
                    <a:pt x="14976" y="10162"/>
                    <a:pt x="14878" y="10015"/>
                  </a:cubicBezTo>
                  <a:lnTo>
                    <a:pt x="14560" y="10015"/>
                  </a:lnTo>
                  <a:cubicBezTo>
                    <a:pt x="14364" y="10015"/>
                    <a:pt x="14225" y="10041"/>
                    <a:pt x="14145" y="10090"/>
                  </a:cubicBezTo>
                  <a:cubicBezTo>
                    <a:pt x="14096" y="10170"/>
                    <a:pt x="13958" y="10512"/>
                    <a:pt x="13729" y="11116"/>
                  </a:cubicBezTo>
                  <a:cubicBezTo>
                    <a:pt x="13500" y="11717"/>
                    <a:pt x="13256" y="12263"/>
                    <a:pt x="12996" y="12751"/>
                  </a:cubicBezTo>
                  <a:cubicBezTo>
                    <a:pt x="12703" y="13289"/>
                    <a:pt x="12361" y="13736"/>
                    <a:pt x="11970" y="14096"/>
                  </a:cubicBezTo>
                  <a:cubicBezTo>
                    <a:pt x="11579" y="14453"/>
                    <a:pt x="11222" y="14731"/>
                    <a:pt x="10895" y="14926"/>
                  </a:cubicBezTo>
                  <a:cubicBezTo>
                    <a:pt x="10569" y="15122"/>
                    <a:pt x="10163" y="15268"/>
                    <a:pt x="9674" y="15366"/>
                  </a:cubicBezTo>
                  <a:cubicBezTo>
                    <a:pt x="9185" y="15464"/>
                    <a:pt x="8787" y="15520"/>
                    <a:pt x="8478" y="15536"/>
                  </a:cubicBezTo>
                  <a:cubicBezTo>
                    <a:pt x="8167" y="15554"/>
                    <a:pt x="7753" y="15561"/>
                    <a:pt x="7231" y="15561"/>
                  </a:cubicBezTo>
                  <a:lnTo>
                    <a:pt x="6817" y="15561"/>
                  </a:lnTo>
                  <a:cubicBezTo>
                    <a:pt x="6002" y="15528"/>
                    <a:pt x="5521" y="15513"/>
                    <a:pt x="5375" y="15513"/>
                  </a:cubicBezTo>
                  <a:cubicBezTo>
                    <a:pt x="5228" y="15513"/>
                    <a:pt x="5156" y="15479"/>
                    <a:pt x="5156" y="15415"/>
                  </a:cubicBezTo>
                  <a:lnTo>
                    <a:pt x="5375" y="14535"/>
                  </a:lnTo>
                  <a:cubicBezTo>
                    <a:pt x="5521" y="13932"/>
                    <a:pt x="5742" y="13037"/>
                    <a:pt x="6035" y="11848"/>
                  </a:cubicBezTo>
                  <a:cubicBezTo>
                    <a:pt x="6328" y="10658"/>
                    <a:pt x="6604" y="9535"/>
                    <a:pt x="6866" y="8477"/>
                  </a:cubicBezTo>
                  <a:cubicBezTo>
                    <a:pt x="7843" y="4569"/>
                    <a:pt x="8388" y="2419"/>
                    <a:pt x="8501" y="2029"/>
                  </a:cubicBezTo>
                  <a:cubicBezTo>
                    <a:pt x="8615" y="1638"/>
                    <a:pt x="8730" y="1409"/>
                    <a:pt x="8843" y="1345"/>
                  </a:cubicBezTo>
                  <a:cubicBezTo>
                    <a:pt x="9039" y="1214"/>
                    <a:pt x="9699" y="1141"/>
                    <a:pt x="10823" y="1124"/>
                  </a:cubicBezTo>
                  <a:lnTo>
                    <a:pt x="11751" y="1124"/>
                  </a:lnTo>
                  <a:cubicBezTo>
                    <a:pt x="11816" y="1059"/>
                    <a:pt x="11888" y="905"/>
                    <a:pt x="11970" y="661"/>
                  </a:cubicBezTo>
                  <a:cubicBezTo>
                    <a:pt x="12003" y="416"/>
                    <a:pt x="12019" y="270"/>
                    <a:pt x="12019" y="221"/>
                  </a:cubicBezTo>
                  <a:cubicBezTo>
                    <a:pt x="12019" y="172"/>
                    <a:pt x="11970" y="98"/>
                    <a:pt x="11872" y="0"/>
                  </a:cubicBezTo>
                  <a:lnTo>
                    <a:pt x="11579" y="0"/>
                  </a:lnTo>
                  <a:cubicBezTo>
                    <a:pt x="11237" y="49"/>
                    <a:pt x="9918" y="74"/>
                    <a:pt x="7622" y="74"/>
                  </a:cubicBezTo>
                  <a:cubicBezTo>
                    <a:pt x="6434" y="74"/>
                    <a:pt x="5400" y="49"/>
                    <a:pt x="4521" y="0"/>
                  </a:cubicBezTo>
                  <a:close/>
                </a:path>
              </a:pathLst>
            </a:custGeom>
            <a:solidFill>
              <a:srgbClr val="000000"/>
            </a:solidFill>
            <a:ln cap="flat" cmpd="sng" w="625">
              <a:solidFill>
                <a:srgbClr val="000000"/>
              </a:solidFill>
              <a:prstDash val="solid"/>
              <a:miter lim="19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21"/>
          <p:cNvGrpSpPr/>
          <p:nvPr/>
        </p:nvGrpSpPr>
        <p:grpSpPr>
          <a:xfrm>
            <a:off x="7977987" y="850543"/>
            <a:ext cx="1250400" cy="883544"/>
            <a:chOff x="7977987" y="850543"/>
            <a:chExt cx="1250400" cy="883544"/>
          </a:xfrm>
        </p:grpSpPr>
        <p:sp>
          <p:nvSpPr>
            <p:cNvPr id="421" name="Google Shape;421;p21"/>
            <p:cNvSpPr txBox="1"/>
            <p:nvPr/>
          </p:nvSpPr>
          <p:spPr>
            <a:xfrm>
              <a:off x="7977987" y="850543"/>
              <a:ext cx="12504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84437"/>
                  </a:solidFill>
                  <a:latin typeface="Nothing You Could Do"/>
                  <a:ea typeface="Nothing You Could Do"/>
                  <a:cs typeface="Nothing You Could Do"/>
                  <a:sym typeface="Nothing You Could Do"/>
                </a:rPr>
                <a:t>broadcast</a:t>
              </a:r>
              <a:endParaRPr>
                <a:solidFill>
                  <a:srgbClr val="D84437"/>
                </a:solidFill>
                <a:latin typeface="Nothing You Could Do"/>
                <a:ea typeface="Nothing You Could Do"/>
                <a:cs typeface="Nothing You Could Do"/>
                <a:sym typeface="Nothing You Could Do"/>
              </a:endParaRPr>
            </a:p>
          </p:txBody>
        </p:sp>
        <p:sp>
          <p:nvSpPr>
            <p:cNvPr id="422" name="Google Shape;422;p21"/>
            <p:cNvSpPr/>
            <p:nvPr/>
          </p:nvSpPr>
          <p:spPr>
            <a:xfrm flipH="1" rot="-8321246">
              <a:off x="8319882" y="1260430"/>
              <a:ext cx="261811" cy="442256"/>
            </a:xfrm>
            <a:custGeom>
              <a:rect b="b" l="l" r="r" t="t"/>
              <a:pathLst>
                <a:path extrusionOk="0" h="46990" w="15875">
                  <a:moveTo>
                    <a:pt x="15875" y="0"/>
                  </a:moveTo>
                  <a:cubicBezTo>
                    <a:pt x="14378" y="16465"/>
                    <a:pt x="9171" y="33234"/>
                    <a:pt x="0" y="46990"/>
                  </a:cubicBezTo>
                </a:path>
              </a:pathLst>
            </a:custGeom>
            <a:noFill/>
            <a:ln cap="flat" cmpd="sng" w="9525">
              <a:solidFill>
                <a:srgbClr val="D84437"/>
              </a:solidFill>
              <a:prstDash val="solid"/>
              <a:round/>
              <a:headEnd len="med" w="med" type="none"/>
              <a:tailEnd len="med" w="med" type="none"/>
            </a:ln>
          </p:spPr>
        </p:sp>
      </p:grpSp>
      <p:sp>
        <p:nvSpPr>
          <p:cNvPr id="423" name="Google Shape;423;p21"/>
          <p:cNvSpPr/>
          <p:nvPr/>
        </p:nvSpPr>
        <p:spPr>
          <a:xfrm rot="10800000">
            <a:off x="793952" y="3439945"/>
            <a:ext cx="84574" cy="1473354"/>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6" st="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2"/>
          <p:cNvSpPr txBox="1"/>
          <p:nvPr/>
        </p:nvSpPr>
        <p:spPr>
          <a:xfrm>
            <a:off x="225800" y="1094575"/>
            <a:ext cx="88575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 Predictions                         Images      Weights   Biases</a:t>
            </a:r>
            <a:endParaRPr sz="1800">
              <a:solidFill>
                <a:srgbClr val="D84437"/>
              </a:solidFill>
              <a:latin typeface="Nothing You Could Do"/>
              <a:ea typeface="Nothing You Could Do"/>
              <a:cs typeface="Nothing You Could Do"/>
              <a:sym typeface="Nothing You Could Do"/>
            </a:endParaRPr>
          </a:p>
          <a:p>
            <a:pPr indent="0" lvl="0" marL="0" rtl="0" algn="l">
              <a:spcBef>
                <a:spcPts val="0"/>
              </a:spcBef>
              <a:spcAft>
                <a:spcPts val="0"/>
              </a:spcAft>
              <a:buNone/>
            </a:pPr>
            <a:r>
              <a:t/>
            </a:r>
            <a:endParaRPr sz="800">
              <a:solidFill>
                <a:srgbClr val="D84437"/>
              </a:solidFill>
              <a:latin typeface="Nothing You Could Do"/>
              <a:ea typeface="Nothing You Could Do"/>
              <a:cs typeface="Nothing You Could Do"/>
              <a:sym typeface="Nothing You Could Do"/>
            </a:endParaRPr>
          </a:p>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  Y[100, 10]                        X[100, 784]   W[784,10]   b[10]</a:t>
            </a:r>
            <a:endParaRPr sz="1800">
              <a:solidFill>
                <a:srgbClr val="D84437"/>
              </a:solidFill>
              <a:latin typeface="Nothing You Could Do"/>
              <a:ea typeface="Nothing You Could Do"/>
              <a:cs typeface="Nothing You Could Do"/>
              <a:sym typeface="Nothing You Could Do"/>
            </a:endParaRPr>
          </a:p>
        </p:txBody>
      </p:sp>
      <p:sp>
        <p:nvSpPr>
          <p:cNvPr id="429" name="Google Shape;429;p22"/>
          <p:cNvSpPr/>
          <p:nvPr/>
        </p:nvSpPr>
        <p:spPr>
          <a:xfrm rot="8221208">
            <a:off x="4924842" y="1911699"/>
            <a:ext cx="42184" cy="507163"/>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sp>
        <p:nvSpPr>
          <p:cNvPr id="430" name="Google Shape;430;p22"/>
          <p:cNvSpPr/>
          <p:nvPr/>
        </p:nvSpPr>
        <p:spPr>
          <a:xfrm rot="-1135597">
            <a:off x="6006667" y="1993249"/>
            <a:ext cx="242194" cy="408155"/>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431" name="Google Shape;431;p22"/>
          <p:cNvSpPr/>
          <p:nvPr/>
        </p:nvSpPr>
        <p:spPr>
          <a:xfrm rot="-1097676">
            <a:off x="6953426" y="1993038"/>
            <a:ext cx="250042" cy="408465"/>
          </a:xfrm>
          <a:custGeom>
            <a:rect b="b" l="l" r="r" t="t"/>
            <a:pathLst>
              <a:path extrusionOk="0" h="27305" w="19368">
                <a:moveTo>
                  <a:pt x="19368" y="0"/>
                </a:moveTo>
                <a:cubicBezTo>
                  <a:pt x="14836" y="10197"/>
                  <a:pt x="7891" y="19414"/>
                  <a:pt x="0" y="27305"/>
                </a:cubicBezTo>
              </a:path>
            </a:pathLst>
          </a:custGeom>
          <a:noFill/>
          <a:ln cap="flat" cmpd="sng" w="9525">
            <a:solidFill>
              <a:srgbClr val="D84437"/>
            </a:solidFill>
            <a:prstDash val="solid"/>
            <a:round/>
            <a:headEnd len="med" w="med" type="none"/>
            <a:tailEnd len="med" w="med" type="none"/>
          </a:ln>
        </p:spPr>
      </p:sp>
      <p:sp>
        <p:nvSpPr>
          <p:cNvPr id="432" name="Google Shape;432;p22"/>
          <p:cNvSpPr txBox="1"/>
          <p:nvPr/>
        </p:nvSpPr>
        <p:spPr>
          <a:xfrm>
            <a:off x="4500575" y="3450550"/>
            <a:ext cx="19605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matrix multiply</a:t>
            </a:r>
            <a:endParaRPr sz="1800">
              <a:solidFill>
                <a:srgbClr val="D84437"/>
              </a:solidFill>
              <a:latin typeface="Nothing You Could Do"/>
              <a:ea typeface="Nothing You Could Do"/>
              <a:cs typeface="Nothing You Could Do"/>
              <a:sym typeface="Nothing You Could Do"/>
            </a:endParaRPr>
          </a:p>
        </p:txBody>
      </p:sp>
      <p:sp>
        <p:nvSpPr>
          <p:cNvPr id="433" name="Google Shape;433;p22"/>
          <p:cNvSpPr/>
          <p:nvPr/>
        </p:nvSpPr>
        <p:spPr>
          <a:xfrm rot="-949121">
            <a:off x="5320436" y="3058267"/>
            <a:ext cx="257348" cy="471588"/>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grpSp>
        <p:nvGrpSpPr>
          <p:cNvPr id="434" name="Google Shape;434;p22"/>
          <p:cNvGrpSpPr/>
          <p:nvPr/>
        </p:nvGrpSpPr>
        <p:grpSpPr>
          <a:xfrm>
            <a:off x="1757666" y="2512825"/>
            <a:ext cx="5457603" cy="514998"/>
            <a:chOff x="258100" y="2527975"/>
            <a:chExt cx="7057550" cy="665975"/>
          </a:xfrm>
        </p:grpSpPr>
        <p:sp>
          <p:nvSpPr>
            <p:cNvPr id="435" name="Google Shape;435;p22"/>
            <p:cNvSpPr/>
            <p:nvPr/>
          </p:nvSpPr>
          <p:spPr>
            <a:xfrm>
              <a:off x="258100" y="2572600"/>
              <a:ext cx="488225" cy="454225"/>
            </a:xfrm>
            <a:custGeom>
              <a:rect b="b" l="l" r="r" t="t"/>
              <a:pathLst>
                <a:path extrusionOk="0" h="18169" w="19529">
                  <a:moveTo>
                    <a:pt x="693" y="1"/>
                  </a:moveTo>
                  <a:cubicBezTo>
                    <a:pt x="480" y="1"/>
                    <a:pt x="356" y="9"/>
                    <a:pt x="320" y="26"/>
                  </a:cubicBezTo>
                  <a:cubicBezTo>
                    <a:pt x="213" y="116"/>
                    <a:pt x="134" y="276"/>
                    <a:pt x="81" y="506"/>
                  </a:cubicBezTo>
                  <a:cubicBezTo>
                    <a:pt x="28" y="738"/>
                    <a:pt x="0" y="887"/>
                    <a:pt x="0" y="960"/>
                  </a:cubicBezTo>
                  <a:cubicBezTo>
                    <a:pt x="0" y="1030"/>
                    <a:pt x="17" y="1084"/>
                    <a:pt x="53" y="1120"/>
                  </a:cubicBezTo>
                  <a:cubicBezTo>
                    <a:pt x="90" y="1154"/>
                    <a:pt x="152" y="1182"/>
                    <a:pt x="241" y="1199"/>
                  </a:cubicBezTo>
                  <a:cubicBezTo>
                    <a:pt x="328" y="1218"/>
                    <a:pt x="418" y="1226"/>
                    <a:pt x="507" y="1226"/>
                  </a:cubicBezTo>
                  <a:lnTo>
                    <a:pt x="959" y="1226"/>
                  </a:lnTo>
                  <a:cubicBezTo>
                    <a:pt x="1102" y="1243"/>
                    <a:pt x="1253" y="1252"/>
                    <a:pt x="1413" y="1252"/>
                  </a:cubicBezTo>
                  <a:cubicBezTo>
                    <a:pt x="1573" y="1252"/>
                    <a:pt x="1688" y="1260"/>
                    <a:pt x="1758" y="1280"/>
                  </a:cubicBezTo>
                  <a:cubicBezTo>
                    <a:pt x="1829" y="1297"/>
                    <a:pt x="1910" y="1305"/>
                    <a:pt x="1999" y="1305"/>
                  </a:cubicBezTo>
                  <a:cubicBezTo>
                    <a:pt x="2087" y="1305"/>
                    <a:pt x="2159" y="1314"/>
                    <a:pt x="2212" y="1333"/>
                  </a:cubicBezTo>
                  <a:cubicBezTo>
                    <a:pt x="2266" y="1350"/>
                    <a:pt x="2308" y="1367"/>
                    <a:pt x="2344" y="1386"/>
                  </a:cubicBezTo>
                  <a:lnTo>
                    <a:pt x="2451" y="1439"/>
                  </a:lnTo>
                  <a:cubicBezTo>
                    <a:pt x="2487" y="1456"/>
                    <a:pt x="2513" y="1474"/>
                    <a:pt x="2532" y="1493"/>
                  </a:cubicBezTo>
                  <a:lnTo>
                    <a:pt x="2585" y="1546"/>
                  </a:lnTo>
                  <a:lnTo>
                    <a:pt x="2639" y="1599"/>
                  </a:lnTo>
                  <a:lnTo>
                    <a:pt x="5914" y="10895"/>
                  </a:lnTo>
                  <a:lnTo>
                    <a:pt x="5249" y="13640"/>
                  </a:lnTo>
                  <a:cubicBezTo>
                    <a:pt x="4787" y="15469"/>
                    <a:pt x="4529" y="16428"/>
                    <a:pt x="4476" y="16517"/>
                  </a:cubicBezTo>
                  <a:cubicBezTo>
                    <a:pt x="4369" y="16694"/>
                    <a:pt x="4209" y="16809"/>
                    <a:pt x="3996" y="16862"/>
                  </a:cubicBezTo>
                  <a:cubicBezTo>
                    <a:pt x="3783" y="16916"/>
                    <a:pt x="3331" y="16952"/>
                    <a:pt x="2639" y="16969"/>
                  </a:cubicBezTo>
                  <a:cubicBezTo>
                    <a:pt x="2576" y="16960"/>
                    <a:pt x="2516" y="16956"/>
                    <a:pt x="2458" y="16956"/>
                  </a:cubicBezTo>
                  <a:cubicBezTo>
                    <a:pt x="2400" y="16956"/>
                    <a:pt x="2344" y="16960"/>
                    <a:pt x="2291" y="16969"/>
                  </a:cubicBezTo>
                  <a:cubicBezTo>
                    <a:pt x="2185" y="16988"/>
                    <a:pt x="2106" y="16997"/>
                    <a:pt x="2053" y="16997"/>
                  </a:cubicBezTo>
                  <a:lnTo>
                    <a:pt x="1893" y="16997"/>
                  </a:lnTo>
                  <a:cubicBezTo>
                    <a:pt x="1839" y="16997"/>
                    <a:pt x="1795" y="17005"/>
                    <a:pt x="1758" y="17022"/>
                  </a:cubicBezTo>
                  <a:cubicBezTo>
                    <a:pt x="1722" y="17041"/>
                    <a:pt x="1697" y="17058"/>
                    <a:pt x="1680" y="17075"/>
                  </a:cubicBezTo>
                  <a:cubicBezTo>
                    <a:pt x="1660" y="17095"/>
                    <a:pt x="1643" y="17120"/>
                    <a:pt x="1626" y="17156"/>
                  </a:cubicBezTo>
                  <a:cubicBezTo>
                    <a:pt x="1607" y="17191"/>
                    <a:pt x="1599" y="17227"/>
                    <a:pt x="1599" y="17263"/>
                  </a:cubicBezTo>
                  <a:cubicBezTo>
                    <a:pt x="1599" y="17297"/>
                    <a:pt x="1590" y="17342"/>
                    <a:pt x="1573" y="17395"/>
                  </a:cubicBezTo>
                  <a:lnTo>
                    <a:pt x="1520" y="17555"/>
                  </a:lnTo>
                  <a:cubicBezTo>
                    <a:pt x="1466" y="17734"/>
                    <a:pt x="1439" y="17866"/>
                    <a:pt x="1439" y="17956"/>
                  </a:cubicBezTo>
                  <a:cubicBezTo>
                    <a:pt x="1439" y="18096"/>
                    <a:pt x="1599" y="18169"/>
                    <a:pt x="1918" y="18169"/>
                  </a:cubicBezTo>
                  <a:cubicBezTo>
                    <a:pt x="1989" y="18150"/>
                    <a:pt x="2308" y="18141"/>
                    <a:pt x="2877" y="18141"/>
                  </a:cubicBezTo>
                  <a:lnTo>
                    <a:pt x="5381" y="18141"/>
                  </a:lnTo>
                  <a:cubicBezTo>
                    <a:pt x="6357" y="18160"/>
                    <a:pt x="7176" y="18169"/>
                    <a:pt x="7832" y="18169"/>
                  </a:cubicBezTo>
                  <a:lnTo>
                    <a:pt x="8951" y="18169"/>
                  </a:lnTo>
                  <a:cubicBezTo>
                    <a:pt x="9200" y="18150"/>
                    <a:pt x="9341" y="18124"/>
                    <a:pt x="9377" y="18088"/>
                  </a:cubicBezTo>
                  <a:cubicBezTo>
                    <a:pt x="9414" y="18054"/>
                    <a:pt x="9467" y="17883"/>
                    <a:pt x="9537" y="17583"/>
                  </a:cubicBezTo>
                  <a:cubicBezTo>
                    <a:pt x="9573" y="17404"/>
                    <a:pt x="9590" y="17297"/>
                    <a:pt x="9590" y="17263"/>
                  </a:cubicBezTo>
                  <a:cubicBezTo>
                    <a:pt x="9573" y="17103"/>
                    <a:pt x="9520" y="17014"/>
                    <a:pt x="9431" y="16997"/>
                  </a:cubicBezTo>
                  <a:cubicBezTo>
                    <a:pt x="9341" y="16977"/>
                    <a:pt x="9156" y="16969"/>
                    <a:pt x="8872" y="16969"/>
                  </a:cubicBezTo>
                  <a:cubicBezTo>
                    <a:pt x="7664" y="16969"/>
                    <a:pt x="7061" y="16871"/>
                    <a:pt x="7061" y="16677"/>
                  </a:cubicBezTo>
                  <a:cubicBezTo>
                    <a:pt x="7061" y="16587"/>
                    <a:pt x="7299" y="15592"/>
                    <a:pt x="7779" y="13693"/>
                  </a:cubicBezTo>
                  <a:lnTo>
                    <a:pt x="8472" y="10923"/>
                  </a:lnTo>
                  <a:lnTo>
                    <a:pt x="11909" y="6899"/>
                  </a:lnTo>
                  <a:cubicBezTo>
                    <a:pt x="14234" y="4165"/>
                    <a:pt x="15479" y="2718"/>
                    <a:pt x="15639" y="2558"/>
                  </a:cubicBezTo>
                  <a:cubicBezTo>
                    <a:pt x="16438" y="1759"/>
                    <a:pt x="17476" y="1314"/>
                    <a:pt x="18755" y="1226"/>
                  </a:cubicBezTo>
                  <a:cubicBezTo>
                    <a:pt x="19091" y="1226"/>
                    <a:pt x="19279" y="1173"/>
                    <a:pt x="19315" y="1066"/>
                  </a:cubicBezTo>
                  <a:cubicBezTo>
                    <a:pt x="19349" y="1030"/>
                    <a:pt x="19394" y="907"/>
                    <a:pt x="19447" y="694"/>
                  </a:cubicBezTo>
                  <a:cubicBezTo>
                    <a:pt x="19500" y="480"/>
                    <a:pt x="19528" y="338"/>
                    <a:pt x="19528" y="267"/>
                  </a:cubicBezTo>
                  <a:cubicBezTo>
                    <a:pt x="19528" y="107"/>
                    <a:pt x="19377" y="26"/>
                    <a:pt x="19074" y="26"/>
                  </a:cubicBezTo>
                  <a:cubicBezTo>
                    <a:pt x="19004" y="26"/>
                    <a:pt x="18710" y="35"/>
                    <a:pt x="18196" y="54"/>
                  </a:cubicBezTo>
                  <a:cubicBezTo>
                    <a:pt x="17680" y="71"/>
                    <a:pt x="17184" y="80"/>
                    <a:pt x="16704" y="80"/>
                  </a:cubicBezTo>
                  <a:cubicBezTo>
                    <a:pt x="15779" y="63"/>
                    <a:pt x="15078" y="46"/>
                    <a:pt x="14599" y="26"/>
                  </a:cubicBezTo>
                  <a:cubicBezTo>
                    <a:pt x="14119" y="9"/>
                    <a:pt x="13861" y="1"/>
                    <a:pt x="13827" y="1"/>
                  </a:cubicBezTo>
                  <a:cubicBezTo>
                    <a:pt x="13614" y="18"/>
                    <a:pt x="13488" y="54"/>
                    <a:pt x="13454" y="107"/>
                  </a:cubicBezTo>
                  <a:cubicBezTo>
                    <a:pt x="13418" y="161"/>
                    <a:pt x="13373" y="321"/>
                    <a:pt x="13320" y="587"/>
                  </a:cubicBezTo>
                  <a:cubicBezTo>
                    <a:pt x="13284" y="800"/>
                    <a:pt x="13267" y="924"/>
                    <a:pt x="13267" y="960"/>
                  </a:cubicBezTo>
                  <a:cubicBezTo>
                    <a:pt x="13267" y="1137"/>
                    <a:pt x="13418" y="1226"/>
                    <a:pt x="13721" y="1226"/>
                  </a:cubicBezTo>
                  <a:cubicBezTo>
                    <a:pt x="14288" y="1280"/>
                    <a:pt x="14573" y="1448"/>
                    <a:pt x="14573" y="1731"/>
                  </a:cubicBezTo>
                  <a:cubicBezTo>
                    <a:pt x="14554" y="1945"/>
                    <a:pt x="14413" y="2219"/>
                    <a:pt x="14147" y="2558"/>
                  </a:cubicBezTo>
                  <a:cubicBezTo>
                    <a:pt x="13881" y="2895"/>
                    <a:pt x="12930" y="4014"/>
                    <a:pt x="11295" y="5915"/>
                  </a:cubicBezTo>
                  <a:cubicBezTo>
                    <a:pt x="10869" y="6428"/>
                    <a:pt x="10488" y="6882"/>
                    <a:pt x="10151" y="7272"/>
                  </a:cubicBezTo>
                  <a:cubicBezTo>
                    <a:pt x="9812" y="7664"/>
                    <a:pt x="9529" y="7993"/>
                    <a:pt x="9299" y="8259"/>
                  </a:cubicBezTo>
                  <a:cubicBezTo>
                    <a:pt x="9066" y="8525"/>
                    <a:pt x="8881" y="8739"/>
                    <a:pt x="8738" y="8898"/>
                  </a:cubicBezTo>
                  <a:cubicBezTo>
                    <a:pt x="8595" y="9058"/>
                    <a:pt x="8489" y="9173"/>
                    <a:pt x="8418" y="9244"/>
                  </a:cubicBezTo>
                  <a:lnTo>
                    <a:pt x="8339" y="9325"/>
                  </a:lnTo>
                  <a:cubicBezTo>
                    <a:pt x="8320" y="9288"/>
                    <a:pt x="7868" y="8010"/>
                    <a:pt x="6980" y="5489"/>
                  </a:cubicBezTo>
                  <a:cubicBezTo>
                    <a:pt x="6091" y="2965"/>
                    <a:pt x="5648" y="1661"/>
                    <a:pt x="5648" y="1572"/>
                  </a:cubicBezTo>
                  <a:cubicBezTo>
                    <a:pt x="5648" y="1341"/>
                    <a:pt x="6144" y="1226"/>
                    <a:pt x="7140" y="1226"/>
                  </a:cubicBezTo>
                  <a:lnTo>
                    <a:pt x="7459" y="1226"/>
                  </a:lnTo>
                  <a:cubicBezTo>
                    <a:pt x="7566" y="1120"/>
                    <a:pt x="7655" y="951"/>
                    <a:pt x="7726" y="719"/>
                  </a:cubicBezTo>
                  <a:cubicBezTo>
                    <a:pt x="7762" y="453"/>
                    <a:pt x="7779" y="293"/>
                    <a:pt x="7779" y="240"/>
                  </a:cubicBezTo>
                  <a:cubicBezTo>
                    <a:pt x="7779" y="186"/>
                    <a:pt x="7726" y="107"/>
                    <a:pt x="7619" y="1"/>
                  </a:cubicBezTo>
                  <a:lnTo>
                    <a:pt x="7353" y="1"/>
                  </a:lnTo>
                  <a:cubicBezTo>
                    <a:pt x="7033" y="54"/>
                    <a:pt x="5782" y="80"/>
                    <a:pt x="3598" y="80"/>
                  </a:cubicBezTo>
                  <a:cubicBezTo>
                    <a:pt x="2513" y="80"/>
                    <a:pt x="1545" y="54"/>
                    <a:pt x="693" y="1"/>
                  </a:cubicBezTo>
                  <a:close/>
                </a:path>
              </a:pathLst>
            </a:custGeom>
            <a:solidFill>
              <a:srgbClr val="000000"/>
            </a:solidFill>
            <a:ln cap="flat" cmpd="sng" w="700">
              <a:solidFill>
                <a:srgbClr val="000000"/>
              </a:solidFill>
              <a:prstDash val="solid"/>
              <a:miter lim="21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968725" y="2783050"/>
              <a:ext cx="443575" cy="155875"/>
            </a:xfrm>
            <a:custGeom>
              <a:rect b="b" l="l" r="r" t="t"/>
              <a:pathLst>
                <a:path extrusionOk="0" h="6235" w="17743">
                  <a:moveTo>
                    <a:pt x="374" y="1"/>
                  </a:moveTo>
                  <a:cubicBezTo>
                    <a:pt x="124" y="124"/>
                    <a:pt x="1" y="301"/>
                    <a:pt x="1" y="534"/>
                  </a:cubicBezTo>
                  <a:cubicBezTo>
                    <a:pt x="1" y="800"/>
                    <a:pt x="141" y="977"/>
                    <a:pt x="427" y="1066"/>
                  </a:cubicBezTo>
                  <a:lnTo>
                    <a:pt x="8898" y="1066"/>
                  </a:lnTo>
                  <a:lnTo>
                    <a:pt x="17370" y="1039"/>
                  </a:lnTo>
                  <a:cubicBezTo>
                    <a:pt x="17617" y="898"/>
                    <a:pt x="17743" y="728"/>
                    <a:pt x="17743" y="534"/>
                  </a:cubicBezTo>
                  <a:cubicBezTo>
                    <a:pt x="17743" y="321"/>
                    <a:pt x="17609" y="141"/>
                    <a:pt x="17342" y="1"/>
                  </a:cubicBezTo>
                  <a:close/>
                  <a:moveTo>
                    <a:pt x="427" y="5169"/>
                  </a:moveTo>
                  <a:cubicBezTo>
                    <a:pt x="141" y="5256"/>
                    <a:pt x="1" y="5435"/>
                    <a:pt x="1" y="5702"/>
                  </a:cubicBezTo>
                  <a:cubicBezTo>
                    <a:pt x="1" y="5932"/>
                    <a:pt x="124" y="6109"/>
                    <a:pt x="374" y="6234"/>
                  </a:cubicBezTo>
                  <a:lnTo>
                    <a:pt x="17342" y="6234"/>
                  </a:lnTo>
                  <a:cubicBezTo>
                    <a:pt x="17609" y="6109"/>
                    <a:pt x="17743" y="5932"/>
                    <a:pt x="17743" y="5702"/>
                  </a:cubicBezTo>
                  <a:cubicBezTo>
                    <a:pt x="17743" y="5523"/>
                    <a:pt x="17617" y="5346"/>
                    <a:pt x="17370" y="5169"/>
                  </a:cubicBezTo>
                  <a:close/>
                </a:path>
              </a:pathLst>
            </a:custGeom>
            <a:solidFill>
              <a:srgbClr val="000000"/>
            </a:solidFill>
            <a:ln cap="flat" cmpd="sng" w="700">
              <a:solidFill>
                <a:srgbClr val="000000"/>
              </a:solidFill>
              <a:prstDash val="solid"/>
              <a:miter lim="21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1670000" y="2733050"/>
              <a:ext cx="243775" cy="301075"/>
            </a:xfrm>
            <a:custGeom>
              <a:rect b="b" l="l" r="r" t="t"/>
              <a:pathLst>
                <a:path extrusionOk="0" h="12043" w="9751">
                  <a:moveTo>
                    <a:pt x="6481" y="1"/>
                  </a:moveTo>
                  <a:cubicBezTo>
                    <a:pt x="5512" y="1"/>
                    <a:pt x="4682" y="240"/>
                    <a:pt x="3996" y="722"/>
                  </a:cubicBezTo>
                  <a:cubicBezTo>
                    <a:pt x="3287" y="1219"/>
                    <a:pt x="2788" y="1760"/>
                    <a:pt x="2504" y="2346"/>
                  </a:cubicBezTo>
                  <a:cubicBezTo>
                    <a:pt x="2221" y="2932"/>
                    <a:pt x="2078" y="3510"/>
                    <a:pt x="2078" y="4079"/>
                  </a:cubicBezTo>
                  <a:cubicBezTo>
                    <a:pt x="2078" y="4665"/>
                    <a:pt x="2230" y="5178"/>
                    <a:pt x="2532" y="5624"/>
                  </a:cubicBezTo>
                  <a:cubicBezTo>
                    <a:pt x="2799" y="6031"/>
                    <a:pt x="3214" y="6342"/>
                    <a:pt x="3783" y="6555"/>
                  </a:cubicBezTo>
                  <a:cubicBezTo>
                    <a:pt x="4352" y="6768"/>
                    <a:pt x="4876" y="6902"/>
                    <a:pt x="5356" y="6956"/>
                  </a:cubicBezTo>
                  <a:cubicBezTo>
                    <a:pt x="5835" y="7009"/>
                    <a:pt x="6262" y="7160"/>
                    <a:pt x="6635" y="7407"/>
                  </a:cubicBezTo>
                  <a:cubicBezTo>
                    <a:pt x="7008" y="7657"/>
                    <a:pt x="7193" y="8030"/>
                    <a:pt x="7193" y="8526"/>
                  </a:cubicBezTo>
                  <a:cubicBezTo>
                    <a:pt x="7193" y="8722"/>
                    <a:pt x="7148" y="8944"/>
                    <a:pt x="7061" y="9193"/>
                  </a:cubicBezTo>
                  <a:cubicBezTo>
                    <a:pt x="6971" y="9441"/>
                    <a:pt x="6820" y="9718"/>
                    <a:pt x="6607" y="10018"/>
                  </a:cubicBezTo>
                  <a:cubicBezTo>
                    <a:pt x="6394" y="10321"/>
                    <a:pt x="6057" y="10570"/>
                    <a:pt x="5595" y="10764"/>
                  </a:cubicBezTo>
                  <a:cubicBezTo>
                    <a:pt x="5132" y="10960"/>
                    <a:pt x="4582" y="11058"/>
                    <a:pt x="3943" y="11058"/>
                  </a:cubicBezTo>
                  <a:cubicBezTo>
                    <a:pt x="3884" y="11060"/>
                    <a:pt x="3825" y="11061"/>
                    <a:pt x="3767" y="11061"/>
                  </a:cubicBezTo>
                  <a:cubicBezTo>
                    <a:pt x="3288" y="11061"/>
                    <a:pt x="2859" y="10998"/>
                    <a:pt x="2479" y="10871"/>
                  </a:cubicBezTo>
                  <a:cubicBezTo>
                    <a:pt x="2053" y="10730"/>
                    <a:pt x="1776" y="10613"/>
                    <a:pt x="1652" y="10525"/>
                  </a:cubicBezTo>
                  <a:cubicBezTo>
                    <a:pt x="1528" y="10436"/>
                    <a:pt x="1456" y="10365"/>
                    <a:pt x="1439" y="10312"/>
                  </a:cubicBezTo>
                  <a:cubicBezTo>
                    <a:pt x="1439" y="10276"/>
                    <a:pt x="1447" y="10259"/>
                    <a:pt x="1467" y="10259"/>
                  </a:cubicBezTo>
                  <a:cubicBezTo>
                    <a:pt x="1484" y="10259"/>
                    <a:pt x="1509" y="10250"/>
                    <a:pt x="1545" y="10231"/>
                  </a:cubicBezTo>
                  <a:cubicBezTo>
                    <a:pt x="1776" y="10231"/>
                    <a:pt x="2053" y="10071"/>
                    <a:pt x="2372" y="9752"/>
                  </a:cubicBezTo>
                  <a:cubicBezTo>
                    <a:pt x="2692" y="9432"/>
                    <a:pt x="2852" y="9042"/>
                    <a:pt x="2852" y="8580"/>
                  </a:cubicBezTo>
                  <a:cubicBezTo>
                    <a:pt x="2833" y="8190"/>
                    <a:pt x="2709" y="7915"/>
                    <a:pt x="2479" y="7755"/>
                  </a:cubicBezTo>
                  <a:cubicBezTo>
                    <a:pt x="2247" y="7595"/>
                    <a:pt x="1999" y="7514"/>
                    <a:pt x="1733" y="7514"/>
                  </a:cubicBezTo>
                  <a:cubicBezTo>
                    <a:pt x="1324" y="7514"/>
                    <a:pt x="934" y="7665"/>
                    <a:pt x="561" y="7968"/>
                  </a:cubicBezTo>
                  <a:cubicBezTo>
                    <a:pt x="188" y="8268"/>
                    <a:pt x="0" y="8767"/>
                    <a:pt x="0" y="9460"/>
                  </a:cubicBezTo>
                  <a:cubicBezTo>
                    <a:pt x="17" y="10152"/>
                    <a:pt x="311" y="10755"/>
                    <a:pt x="880" y="11271"/>
                  </a:cubicBezTo>
                  <a:cubicBezTo>
                    <a:pt x="1447" y="11785"/>
                    <a:pt x="2415" y="12043"/>
                    <a:pt x="3783" y="12043"/>
                  </a:cubicBezTo>
                  <a:cubicBezTo>
                    <a:pt x="4725" y="12026"/>
                    <a:pt x="5558" y="11874"/>
                    <a:pt x="6287" y="11591"/>
                  </a:cubicBezTo>
                  <a:cubicBezTo>
                    <a:pt x="7016" y="11305"/>
                    <a:pt x="7575" y="10915"/>
                    <a:pt x="7967" y="10419"/>
                  </a:cubicBezTo>
                  <a:cubicBezTo>
                    <a:pt x="8357" y="9920"/>
                    <a:pt x="8649" y="9424"/>
                    <a:pt x="8845" y="8927"/>
                  </a:cubicBezTo>
                  <a:cubicBezTo>
                    <a:pt x="9041" y="8428"/>
                    <a:pt x="9139" y="7932"/>
                    <a:pt x="9139" y="7435"/>
                  </a:cubicBezTo>
                  <a:cubicBezTo>
                    <a:pt x="9139" y="6244"/>
                    <a:pt x="8553" y="5391"/>
                    <a:pt x="7381" y="4878"/>
                  </a:cubicBezTo>
                  <a:cubicBezTo>
                    <a:pt x="7095" y="4735"/>
                    <a:pt x="6635" y="4603"/>
                    <a:pt x="5995" y="4477"/>
                  </a:cubicBezTo>
                  <a:cubicBezTo>
                    <a:pt x="5356" y="4354"/>
                    <a:pt x="4866" y="4202"/>
                    <a:pt x="4529" y="4025"/>
                  </a:cubicBezTo>
                  <a:cubicBezTo>
                    <a:pt x="4192" y="3846"/>
                    <a:pt x="4024" y="3537"/>
                    <a:pt x="4024" y="3092"/>
                  </a:cubicBezTo>
                  <a:cubicBezTo>
                    <a:pt x="4041" y="2612"/>
                    <a:pt x="4246" y="2141"/>
                    <a:pt x="4636" y="1681"/>
                  </a:cubicBezTo>
                  <a:cubicBezTo>
                    <a:pt x="5026" y="1219"/>
                    <a:pt x="5648" y="989"/>
                    <a:pt x="6500" y="989"/>
                  </a:cubicBezTo>
                  <a:cubicBezTo>
                    <a:pt x="6873" y="1006"/>
                    <a:pt x="7221" y="1059"/>
                    <a:pt x="7540" y="1148"/>
                  </a:cubicBezTo>
                  <a:cubicBezTo>
                    <a:pt x="7860" y="1236"/>
                    <a:pt x="8082" y="1334"/>
                    <a:pt x="8205" y="1440"/>
                  </a:cubicBezTo>
                  <a:cubicBezTo>
                    <a:pt x="8329" y="1547"/>
                    <a:pt x="8393" y="1628"/>
                    <a:pt x="8393" y="1681"/>
                  </a:cubicBezTo>
                  <a:cubicBezTo>
                    <a:pt x="8393" y="1698"/>
                    <a:pt x="8382" y="1707"/>
                    <a:pt x="8365" y="1707"/>
                  </a:cubicBezTo>
                  <a:cubicBezTo>
                    <a:pt x="8276" y="1707"/>
                    <a:pt x="8161" y="1760"/>
                    <a:pt x="8020" y="1867"/>
                  </a:cubicBezTo>
                  <a:cubicBezTo>
                    <a:pt x="7877" y="1973"/>
                    <a:pt x="7726" y="2133"/>
                    <a:pt x="7566" y="2346"/>
                  </a:cubicBezTo>
                  <a:cubicBezTo>
                    <a:pt x="7406" y="2559"/>
                    <a:pt x="7327" y="2809"/>
                    <a:pt x="7327" y="3092"/>
                  </a:cubicBezTo>
                  <a:cubicBezTo>
                    <a:pt x="7344" y="3412"/>
                    <a:pt x="7451" y="3644"/>
                    <a:pt x="7647" y="3785"/>
                  </a:cubicBezTo>
                  <a:cubicBezTo>
                    <a:pt x="7841" y="3927"/>
                    <a:pt x="8054" y="3998"/>
                    <a:pt x="8286" y="3998"/>
                  </a:cubicBezTo>
                  <a:cubicBezTo>
                    <a:pt x="8659" y="3981"/>
                    <a:pt x="8996" y="3838"/>
                    <a:pt x="9299" y="3571"/>
                  </a:cubicBezTo>
                  <a:cubicBezTo>
                    <a:pt x="9599" y="3305"/>
                    <a:pt x="9750" y="2887"/>
                    <a:pt x="9750" y="2321"/>
                  </a:cubicBezTo>
                  <a:cubicBezTo>
                    <a:pt x="9733" y="1734"/>
                    <a:pt x="9476" y="1202"/>
                    <a:pt x="8979" y="722"/>
                  </a:cubicBezTo>
                  <a:cubicBezTo>
                    <a:pt x="8480" y="243"/>
                    <a:pt x="7681" y="2"/>
                    <a:pt x="6581" y="2"/>
                  </a:cubicBezTo>
                  <a:cubicBezTo>
                    <a:pt x="6548" y="1"/>
                    <a:pt x="6514" y="1"/>
                    <a:pt x="6481" y="1"/>
                  </a:cubicBezTo>
                  <a:close/>
                </a:path>
              </a:pathLst>
            </a:custGeom>
            <a:solidFill>
              <a:srgbClr val="000000"/>
            </a:solidFill>
            <a:ln cap="flat" cmpd="sng" w="700">
              <a:solidFill>
                <a:srgbClr val="000000"/>
              </a:solidFill>
              <a:prstDash val="solid"/>
              <a:miter lim="21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1970375" y="2733775"/>
              <a:ext cx="294400" cy="301050"/>
            </a:xfrm>
            <a:custGeom>
              <a:rect b="b" l="l" r="r" t="t"/>
              <a:pathLst>
                <a:path extrusionOk="0" h="12042" w="11776">
                  <a:moveTo>
                    <a:pt x="7247" y="960"/>
                  </a:moveTo>
                  <a:cubicBezTo>
                    <a:pt x="7957" y="960"/>
                    <a:pt x="8526" y="1226"/>
                    <a:pt x="8952" y="1759"/>
                  </a:cubicBezTo>
                  <a:cubicBezTo>
                    <a:pt x="9271" y="2166"/>
                    <a:pt x="9431" y="2762"/>
                    <a:pt x="9431" y="3542"/>
                  </a:cubicBezTo>
                  <a:cubicBezTo>
                    <a:pt x="9431" y="4235"/>
                    <a:pt x="9306" y="5053"/>
                    <a:pt x="9058" y="5993"/>
                  </a:cubicBezTo>
                  <a:cubicBezTo>
                    <a:pt x="8809" y="6935"/>
                    <a:pt x="8604" y="7592"/>
                    <a:pt x="8445" y="7965"/>
                  </a:cubicBezTo>
                  <a:cubicBezTo>
                    <a:pt x="8035" y="8889"/>
                    <a:pt x="7486" y="9635"/>
                    <a:pt x="6793" y="10202"/>
                  </a:cubicBezTo>
                  <a:cubicBezTo>
                    <a:pt x="6100" y="10771"/>
                    <a:pt x="5363" y="11055"/>
                    <a:pt x="4583" y="11055"/>
                  </a:cubicBezTo>
                  <a:cubicBezTo>
                    <a:pt x="3997" y="11055"/>
                    <a:pt x="3473" y="10861"/>
                    <a:pt x="3010" y="10469"/>
                  </a:cubicBezTo>
                  <a:cubicBezTo>
                    <a:pt x="2548" y="10079"/>
                    <a:pt x="2317" y="9439"/>
                    <a:pt x="2317" y="8551"/>
                  </a:cubicBezTo>
                  <a:cubicBezTo>
                    <a:pt x="2335" y="7894"/>
                    <a:pt x="2505" y="6918"/>
                    <a:pt x="2825" y="5620"/>
                  </a:cubicBezTo>
                  <a:cubicBezTo>
                    <a:pt x="3144" y="4325"/>
                    <a:pt x="3632" y="3285"/>
                    <a:pt x="4289" y="2505"/>
                  </a:cubicBezTo>
                  <a:cubicBezTo>
                    <a:pt x="5141" y="1473"/>
                    <a:pt x="6128" y="960"/>
                    <a:pt x="7247" y="960"/>
                  </a:cubicBezTo>
                  <a:close/>
                  <a:moveTo>
                    <a:pt x="7113" y="1"/>
                  </a:moveTo>
                  <a:cubicBezTo>
                    <a:pt x="5710" y="1"/>
                    <a:pt x="4334" y="542"/>
                    <a:pt x="2985" y="1624"/>
                  </a:cubicBezTo>
                  <a:cubicBezTo>
                    <a:pt x="2060" y="2390"/>
                    <a:pt x="1333" y="3285"/>
                    <a:pt x="800" y="4316"/>
                  </a:cubicBezTo>
                  <a:cubicBezTo>
                    <a:pt x="267" y="5345"/>
                    <a:pt x="1" y="6439"/>
                    <a:pt x="1" y="7592"/>
                  </a:cubicBezTo>
                  <a:cubicBezTo>
                    <a:pt x="1" y="8817"/>
                    <a:pt x="408" y="9865"/>
                    <a:pt x="1226" y="10735"/>
                  </a:cubicBezTo>
                  <a:cubicBezTo>
                    <a:pt x="2043" y="11607"/>
                    <a:pt x="3117" y="12041"/>
                    <a:pt x="4449" y="12041"/>
                  </a:cubicBezTo>
                  <a:cubicBezTo>
                    <a:pt x="6277" y="12041"/>
                    <a:pt x="7957" y="11276"/>
                    <a:pt x="9485" y="9750"/>
                  </a:cubicBezTo>
                  <a:cubicBezTo>
                    <a:pt x="11011" y="8222"/>
                    <a:pt x="11776" y="6509"/>
                    <a:pt x="11776" y="4608"/>
                  </a:cubicBezTo>
                  <a:cubicBezTo>
                    <a:pt x="11776" y="3915"/>
                    <a:pt x="11669" y="3295"/>
                    <a:pt x="11456" y="2743"/>
                  </a:cubicBezTo>
                  <a:cubicBezTo>
                    <a:pt x="11243" y="2193"/>
                    <a:pt x="11011" y="1759"/>
                    <a:pt x="10763" y="1439"/>
                  </a:cubicBezTo>
                  <a:cubicBezTo>
                    <a:pt x="10514" y="1119"/>
                    <a:pt x="10194" y="853"/>
                    <a:pt x="9804" y="640"/>
                  </a:cubicBezTo>
                  <a:cubicBezTo>
                    <a:pt x="9412" y="427"/>
                    <a:pt x="9101" y="284"/>
                    <a:pt x="8871" y="214"/>
                  </a:cubicBezTo>
                  <a:cubicBezTo>
                    <a:pt x="8641" y="141"/>
                    <a:pt x="8408" y="79"/>
                    <a:pt x="8178" y="26"/>
                  </a:cubicBezTo>
                  <a:cubicBezTo>
                    <a:pt x="8035" y="9"/>
                    <a:pt x="7682" y="1"/>
                    <a:pt x="7113" y="1"/>
                  </a:cubicBezTo>
                  <a:close/>
                </a:path>
              </a:pathLst>
            </a:custGeom>
            <a:solidFill>
              <a:srgbClr val="000000"/>
            </a:solidFill>
            <a:ln cap="flat" cmpd="sng" w="700">
              <a:solidFill>
                <a:srgbClr val="000000"/>
              </a:solidFill>
              <a:prstDash val="solid"/>
              <a:miter lim="21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2307375" y="2557950"/>
              <a:ext cx="329675" cy="606075"/>
            </a:xfrm>
            <a:custGeom>
              <a:rect b="b" l="l" r="r" t="t"/>
              <a:pathLst>
                <a:path extrusionOk="0" h="24243" w="13187">
                  <a:moveTo>
                    <a:pt x="10923" y="1"/>
                  </a:moveTo>
                  <a:cubicBezTo>
                    <a:pt x="8986" y="1"/>
                    <a:pt x="7690" y="1465"/>
                    <a:pt x="7033" y="4395"/>
                  </a:cubicBezTo>
                  <a:cubicBezTo>
                    <a:pt x="6980" y="4574"/>
                    <a:pt x="6874" y="5088"/>
                    <a:pt x="6714" y="5940"/>
                  </a:cubicBezTo>
                  <a:cubicBezTo>
                    <a:pt x="6554" y="6793"/>
                    <a:pt x="6473" y="7238"/>
                    <a:pt x="6473" y="7272"/>
                  </a:cubicBezTo>
                  <a:cubicBezTo>
                    <a:pt x="6473" y="7291"/>
                    <a:pt x="6047" y="7300"/>
                    <a:pt x="5194" y="7300"/>
                  </a:cubicBezTo>
                  <a:cubicBezTo>
                    <a:pt x="4465" y="7317"/>
                    <a:pt x="4050" y="7326"/>
                    <a:pt x="3943" y="7326"/>
                  </a:cubicBezTo>
                  <a:cubicBezTo>
                    <a:pt x="3837" y="7326"/>
                    <a:pt x="3764" y="7370"/>
                    <a:pt x="3730" y="7460"/>
                  </a:cubicBezTo>
                  <a:lnTo>
                    <a:pt x="3543" y="8206"/>
                  </a:lnTo>
                  <a:cubicBezTo>
                    <a:pt x="3543" y="8329"/>
                    <a:pt x="3579" y="8419"/>
                    <a:pt x="3649" y="8472"/>
                  </a:cubicBezTo>
                  <a:cubicBezTo>
                    <a:pt x="3702" y="8506"/>
                    <a:pt x="4146" y="8525"/>
                    <a:pt x="4981" y="8525"/>
                  </a:cubicBezTo>
                  <a:lnTo>
                    <a:pt x="6234" y="8525"/>
                  </a:lnTo>
                  <a:lnTo>
                    <a:pt x="6234" y="8604"/>
                  </a:lnTo>
                  <a:cubicBezTo>
                    <a:pt x="6234" y="8623"/>
                    <a:pt x="6038" y="9644"/>
                    <a:pt x="5648" y="11669"/>
                  </a:cubicBezTo>
                  <a:cubicBezTo>
                    <a:pt x="5256" y="13693"/>
                    <a:pt x="4849" y="15824"/>
                    <a:pt x="4423" y="18062"/>
                  </a:cubicBezTo>
                  <a:cubicBezTo>
                    <a:pt x="3997" y="20300"/>
                    <a:pt x="3694" y="21657"/>
                    <a:pt x="3517" y="22137"/>
                  </a:cubicBezTo>
                  <a:cubicBezTo>
                    <a:pt x="3427" y="22422"/>
                    <a:pt x="3285" y="22678"/>
                    <a:pt x="3091" y="22910"/>
                  </a:cubicBezTo>
                  <a:cubicBezTo>
                    <a:pt x="2895" y="23141"/>
                    <a:pt x="2682" y="23256"/>
                    <a:pt x="2451" y="23256"/>
                  </a:cubicBezTo>
                  <a:cubicBezTo>
                    <a:pt x="2362" y="23256"/>
                    <a:pt x="2255" y="23247"/>
                    <a:pt x="2132" y="23230"/>
                  </a:cubicBezTo>
                  <a:cubicBezTo>
                    <a:pt x="2006" y="23211"/>
                    <a:pt x="1908" y="23185"/>
                    <a:pt x="1838" y="23149"/>
                  </a:cubicBezTo>
                  <a:cubicBezTo>
                    <a:pt x="1767" y="23115"/>
                    <a:pt x="1714" y="23096"/>
                    <a:pt x="1678" y="23096"/>
                  </a:cubicBezTo>
                  <a:lnTo>
                    <a:pt x="1919" y="22964"/>
                  </a:lnTo>
                  <a:cubicBezTo>
                    <a:pt x="2149" y="22838"/>
                    <a:pt x="2362" y="22653"/>
                    <a:pt x="2558" y="22403"/>
                  </a:cubicBezTo>
                  <a:cubicBezTo>
                    <a:pt x="2752" y="22156"/>
                    <a:pt x="2850" y="21862"/>
                    <a:pt x="2850" y="21525"/>
                  </a:cubicBezTo>
                  <a:cubicBezTo>
                    <a:pt x="2850" y="20779"/>
                    <a:pt x="2460" y="20406"/>
                    <a:pt x="1678" y="20406"/>
                  </a:cubicBezTo>
                  <a:cubicBezTo>
                    <a:pt x="1305" y="20406"/>
                    <a:pt x="932" y="20558"/>
                    <a:pt x="559" y="20858"/>
                  </a:cubicBezTo>
                  <a:cubicBezTo>
                    <a:pt x="186" y="21161"/>
                    <a:pt x="1" y="21640"/>
                    <a:pt x="1" y="22297"/>
                  </a:cubicBezTo>
                  <a:cubicBezTo>
                    <a:pt x="1" y="22919"/>
                    <a:pt x="231" y="23398"/>
                    <a:pt x="693" y="23735"/>
                  </a:cubicBezTo>
                  <a:cubicBezTo>
                    <a:pt x="1154" y="24074"/>
                    <a:pt x="1669" y="24242"/>
                    <a:pt x="2238" y="24242"/>
                  </a:cubicBezTo>
                  <a:cubicBezTo>
                    <a:pt x="2878" y="24242"/>
                    <a:pt x="3526" y="23957"/>
                    <a:pt x="4182" y="23390"/>
                  </a:cubicBezTo>
                  <a:cubicBezTo>
                    <a:pt x="4945" y="22661"/>
                    <a:pt x="5567" y="21542"/>
                    <a:pt x="6047" y="20033"/>
                  </a:cubicBezTo>
                  <a:cubicBezTo>
                    <a:pt x="6383" y="18932"/>
                    <a:pt x="6980" y="16178"/>
                    <a:pt x="7833" y="11775"/>
                  </a:cubicBezTo>
                  <a:lnTo>
                    <a:pt x="8444" y="8525"/>
                  </a:lnTo>
                  <a:lnTo>
                    <a:pt x="9936" y="8525"/>
                  </a:lnTo>
                  <a:cubicBezTo>
                    <a:pt x="10772" y="8506"/>
                    <a:pt x="11251" y="8498"/>
                    <a:pt x="11375" y="8498"/>
                  </a:cubicBezTo>
                  <a:cubicBezTo>
                    <a:pt x="11498" y="8498"/>
                    <a:pt x="11579" y="8453"/>
                    <a:pt x="11615" y="8365"/>
                  </a:cubicBezTo>
                  <a:cubicBezTo>
                    <a:pt x="11650" y="8312"/>
                    <a:pt x="11694" y="8169"/>
                    <a:pt x="11748" y="7939"/>
                  </a:cubicBezTo>
                  <a:cubicBezTo>
                    <a:pt x="11801" y="7707"/>
                    <a:pt x="11818" y="7558"/>
                    <a:pt x="11801" y="7485"/>
                  </a:cubicBezTo>
                  <a:cubicBezTo>
                    <a:pt x="11731" y="7398"/>
                    <a:pt x="11633" y="7345"/>
                    <a:pt x="11509" y="7326"/>
                  </a:cubicBezTo>
                  <a:cubicBezTo>
                    <a:pt x="11383" y="7308"/>
                    <a:pt x="10923" y="7300"/>
                    <a:pt x="10124" y="7300"/>
                  </a:cubicBezTo>
                  <a:cubicBezTo>
                    <a:pt x="9145" y="7300"/>
                    <a:pt x="8657" y="7281"/>
                    <a:pt x="8657" y="7247"/>
                  </a:cubicBezTo>
                  <a:cubicBezTo>
                    <a:pt x="8657" y="7210"/>
                    <a:pt x="8719" y="6891"/>
                    <a:pt x="8845" y="6288"/>
                  </a:cubicBezTo>
                  <a:cubicBezTo>
                    <a:pt x="8969" y="5682"/>
                    <a:pt x="9111" y="4947"/>
                    <a:pt x="9271" y="4076"/>
                  </a:cubicBezTo>
                  <a:cubicBezTo>
                    <a:pt x="9431" y="3206"/>
                    <a:pt x="9572" y="2513"/>
                    <a:pt x="9697" y="1998"/>
                  </a:cubicBezTo>
                  <a:cubicBezTo>
                    <a:pt x="9768" y="1678"/>
                    <a:pt x="9900" y="1431"/>
                    <a:pt x="10096" y="1252"/>
                  </a:cubicBezTo>
                  <a:cubicBezTo>
                    <a:pt x="10292" y="1075"/>
                    <a:pt x="10497" y="985"/>
                    <a:pt x="10710" y="985"/>
                  </a:cubicBezTo>
                  <a:cubicBezTo>
                    <a:pt x="10957" y="985"/>
                    <a:pt x="11223" y="1039"/>
                    <a:pt x="11509" y="1145"/>
                  </a:cubicBezTo>
                  <a:lnTo>
                    <a:pt x="11268" y="1280"/>
                  </a:lnTo>
                  <a:cubicBezTo>
                    <a:pt x="11038" y="1403"/>
                    <a:pt x="10825" y="1591"/>
                    <a:pt x="10629" y="1838"/>
                  </a:cubicBezTo>
                  <a:cubicBezTo>
                    <a:pt x="10433" y="2087"/>
                    <a:pt x="10337" y="2379"/>
                    <a:pt x="10337" y="2718"/>
                  </a:cubicBezTo>
                  <a:cubicBezTo>
                    <a:pt x="10337" y="3464"/>
                    <a:pt x="10727" y="3837"/>
                    <a:pt x="11509" y="3837"/>
                  </a:cubicBezTo>
                  <a:cubicBezTo>
                    <a:pt x="11882" y="3818"/>
                    <a:pt x="12255" y="3669"/>
                    <a:pt x="12628" y="3383"/>
                  </a:cubicBezTo>
                  <a:cubicBezTo>
                    <a:pt x="13001" y="3100"/>
                    <a:pt x="13186" y="2637"/>
                    <a:pt x="13186" y="1998"/>
                  </a:cubicBezTo>
                  <a:cubicBezTo>
                    <a:pt x="13186" y="1412"/>
                    <a:pt x="12973" y="941"/>
                    <a:pt x="12547" y="587"/>
                  </a:cubicBezTo>
                  <a:cubicBezTo>
                    <a:pt x="12121" y="231"/>
                    <a:pt x="11579" y="35"/>
                    <a:pt x="10923" y="1"/>
                  </a:cubicBezTo>
                  <a:close/>
                </a:path>
              </a:pathLst>
            </a:custGeom>
            <a:solidFill>
              <a:srgbClr val="000000"/>
            </a:solidFill>
            <a:ln cap="flat" cmpd="sng" w="700">
              <a:solidFill>
                <a:srgbClr val="000000"/>
              </a:solidFill>
              <a:prstDash val="solid"/>
              <a:miter lim="21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2650325" y="2610550"/>
              <a:ext cx="207175" cy="424275"/>
            </a:xfrm>
            <a:custGeom>
              <a:rect b="b" l="l" r="r" t="t"/>
              <a:pathLst>
                <a:path extrusionOk="0" h="16971" w="8287">
                  <a:moveTo>
                    <a:pt x="5595" y="0"/>
                  </a:moveTo>
                  <a:cubicBezTo>
                    <a:pt x="5435" y="0"/>
                    <a:pt x="5276" y="19"/>
                    <a:pt x="5116" y="54"/>
                  </a:cubicBezTo>
                  <a:cubicBezTo>
                    <a:pt x="4956" y="90"/>
                    <a:pt x="4832" y="169"/>
                    <a:pt x="4743" y="294"/>
                  </a:cubicBezTo>
                  <a:cubicBezTo>
                    <a:pt x="4653" y="418"/>
                    <a:pt x="4566" y="525"/>
                    <a:pt x="4476" y="614"/>
                  </a:cubicBezTo>
                  <a:cubicBezTo>
                    <a:pt x="4387" y="701"/>
                    <a:pt x="4317" y="853"/>
                    <a:pt x="4263" y="1066"/>
                  </a:cubicBezTo>
                  <a:cubicBezTo>
                    <a:pt x="4210" y="1279"/>
                    <a:pt x="4157" y="1458"/>
                    <a:pt x="4103" y="1599"/>
                  </a:cubicBezTo>
                  <a:cubicBezTo>
                    <a:pt x="4050" y="1741"/>
                    <a:pt x="3988" y="1972"/>
                    <a:pt x="3918" y="2291"/>
                  </a:cubicBezTo>
                  <a:cubicBezTo>
                    <a:pt x="3846" y="2611"/>
                    <a:pt x="3784" y="2869"/>
                    <a:pt x="3730" y="3065"/>
                  </a:cubicBezTo>
                  <a:lnTo>
                    <a:pt x="3225" y="5196"/>
                  </a:lnTo>
                  <a:lnTo>
                    <a:pt x="1812" y="5196"/>
                  </a:lnTo>
                  <a:cubicBezTo>
                    <a:pt x="1030" y="5213"/>
                    <a:pt x="578" y="5222"/>
                    <a:pt x="455" y="5222"/>
                  </a:cubicBezTo>
                  <a:cubicBezTo>
                    <a:pt x="329" y="5222"/>
                    <a:pt x="250" y="5266"/>
                    <a:pt x="214" y="5356"/>
                  </a:cubicBezTo>
                  <a:cubicBezTo>
                    <a:pt x="178" y="5390"/>
                    <a:pt x="135" y="5516"/>
                    <a:pt x="82" y="5729"/>
                  </a:cubicBezTo>
                  <a:cubicBezTo>
                    <a:pt x="29" y="5942"/>
                    <a:pt x="1" y="6082"/>
                    <a:pt x="1" y="6155"/>
                  </a:cubicBezTo>
                  <a:cubicBezTo>
                    <a:pt x="1" y="6208"/>
                    <a:pt x="63" y="6296"/>
                    <a:pt x="188" y="6421"/>
                  </a:cubicBezTo>
                  <a:lnTo>
                    <a:pt x="1546" y="6421"/>
                  </a:lnTo>
                  <a:cubicBezTo>
                    <a:pt x="2452" y="6421"/>
                    <a:pt x="2906" y="6438"/>
                    <a:pt x="2906" y="6475"/>
                  </a:cubicBezTo>
                  <a:cubicBezTo>
                    <a:pt x="2887" y="6492"/>
                    <a:pt x="2567" y="7753"/>
                    <a:pt x="1947" y="10257"/>
                  </a:cubicBezTo>
                  <a:lnTo>
                    <a:pt x="1013" y="13987"/>
                  </a:lnTo>
                  <a:lnTo>
                    <a:pt x="1013" y="14466"/>
                  </a:lnTo>
                  <a:cubicBezTo>
                    <a:pt x="1013" y="14803"/>
                    <a:pt x="1030" y="15044"/>
                    <a:pt x="1067" y="15184"/>
                  </a:cubicBezTo>
                  <a:cubicBezTo>
                    <a:pt x="1280" y="15843"/>
                    <a:pt x="1627" y="16303"/>
                    <a:pt x="2107" y="16570"/>
                  </a:cubicBezTo>
                  <a:cubicBezTo>
                    <a:pt x="2586" y="16836"/>
                    <a:pt x="3091" y="16970"/>
                    <a:pt x="3624" y="16970"/>
                  </a:cubicBezTo>
                  <a:cubicBezTo>
                    <a:pt x="4174" y="16970"/>
                    <a:pt x="4717" y="16819"/>
                    <a:pt x="5250" y="16516"/>
                  </a:cubicBezTo>
                  <a:cubicBezTo>
                    <a:pt x="5783" y="16216"/>
                    <a:pt x="6235" y="15843"/>
                    <a:pt x="6608" y="15398"/>
                  </a:cubicBezTo>
                  <a:cubicBezTo>
                    <a:pt x="6981" y="14954"/>
                    <a:pt x="7283" y="14537"/>
                    <a:pt x="7513" y="14147"/>
                  </a:cubicBezTo>
                  <a:cubicBezTo>
                    <a:pt x="7743" y="13755"/>
                    <a:pt x="7903" y="13418"/>
                    <a:pt x="7993" y="13134"/>
                  </a:cubicBezTo>
                  <a:cubicBezTo>
                    <a:pt x="8046" y="12975"/>
                    <a:pt x="8074" y="12868"/>
                    <a:pt x="8074" y="12815"/>
                  </a:cubicBezTo>
                  <a:cubicBezTo>
                    <a:pt x="8074" y="12672"/>
                    <a:pt x="7940" y="12602"/>
                    <a:pt x="7673" y="12602"/>
                  </a:cubicBezTo>
                  <a:lnTo>
                    <a:pt x="7567" y="12602"/>
                  </a:lnTo>
                  <a:cubicBezTo>
                    <a:pt x="7353" y="12619"/>
                    <a:pt x="7221" y="12636"/>
                    <a:pt x="7168" y="12655"/>
                  </a:cubicBezTo>
                  <a:cubicBezTo>
                    <a:pt x="7115" y="12672"/>
                    <a:pt x="7070" y="12734"/>
                    <a:pt x="7034" y="12840"/>
                  </a:cubicBezTo>
                  <a:cubicBezTo>
                    <a:pt x="6678" y="13729"/>
                    <a:pt x="6209" y="14475"/>
                    <a:pt x="5623" y="15078"/>
                  </a:cubicBezTo>
                  <a:cubicBezTo>
                    <a:pt x="5037" y="15683"/>
                    <a:pt x="4432" y="15984"/>
                    <a:pt x="3811" y="15984"/>
                  </a:cubicBezTo>
                  <a:cubicBezTo>
                    <a:pt x="3332" y="15984"/>
                    <a:pt x="3091" y="15611"/>
                    <a:pt x="3091" y="14865"/>
                  </a:cubicBezTo>
                  <a:cubicBezTo>
                    <a:pt x="3091" y="14652"/>
                    <a:pt x="3439" y="13126"/>
                    <a:pt x="4131" y="10283"/>
                  </a:cubicBezTo>
                  <a:lnTo>
                    <a:pt x="5090" y="6421"/>
                  </a:lnTo>
                  <a:lnTo>
                    <a:pt x="7940" y="6421"/>
                  </a:lnTo>
                  <a:cubicBezTo>
                    <a:pt x="8170" y="6189"/>
                    <a:pt x="8287" y="5880"/>
                    <a:pt x="8287" y="5488"/>
                  </a:cubicBezTo>
                  <a:cubicBezTo>
                    <a:pt x="8287" y="5418"/>
                    <a:pt x="8223" y="5320"/>
                    <a:pt x="8099" y="5196"/>
                  </a:cubicBezTo>
                  <a:lnTo>
                    <a:pt x="6742" y="5196"/>
                  </a:lnTo>
                  <a:cubicBezTo>
                    <a:pt x="5853" y="5196"/>
                    <a:pt x="5410" y="5177"/>
                    <a:pt x="5410" y="5143"/>
                  </a:cubicBezTo>
                  <a:lnTo>
                    <a:pt x="5676" y="4156"/>
                  </a:lnTo>
                  <a:cubicBezTo>
                    <a:pt x="5870" y="3463"/>
                    <a:pt x="6049" y="2762"/>
                    <a:pt x="6209" y="2053"/>
                  </a:cubicBezTo>
                  <a:cubicBezTo>
                    <a:pt x="6369" y="1341"/>
                    <a:pt x="6448" y="925"/>
                    <a:pt x="6448" y="799"/>
                  </a:cubicBezTo>
                  <a:cubicBezTo>
                    <a:pt x="6448" y="640"/>
                    <a:pt x="6386" y="471"/>
                    <a:pt x="6262" y="294"/>
                  </a:cubicBezTo>
                  <a:cubicBezTo>
                    <a:pt x="6137" y="115"/>
                    <a:pt x="5915" y="19"/>
                    <a:pt x="5595" y="0"/>
                  </a:cubicBezTo>
                  <a:close/>
                </a:path>
              </a:pathLst>
            </a:custGeom>
            <a:solidFill>
              <a:srgbClr val="000000"/>
            </a:solidFill>
            <a:ln cap="flat" cmpd="sng" w="700">
              <a:solidFill>
                <a:srgbClr val="000000"/>
              </a:solidFill>
              <a:prstDash val="solid"/>
              <a:miter lim="21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2892125" y="2733050"/>
              <a:ext cx="556775" cy="301775"/>
            </a:xfrm>
            <a:custGeom>
              <a:rect b="b" l="l" r="r" t="t"/>
              <a:pathLst>
                <a:path extrusionOk="0" h="12071" w="22271">
                  <a:moveTo>
                    <a:pt x="2897" y="1"/>
                  </a:moveTo>
                  <a:cubicBezTo>
                    <a:pt x="2526" y="1"/>
                    <a:pt x="2154" y="152"/>
                    <a:pt x="1784" y="456"/>
                  </a:cubicBezTo>
                  <a:cubicBezTo>
                    <a:pt x="1394" y="775"/>
                    <a:pt x="1108" y="1104"/>
                    <a:pt x="932" y="1440"/>
                  </a:cubicBezTo>
                  <a:cubicBezTo>
                    <a:pt x="755" y="1779"/>
                    <a:pt x="576" y="2195"/>
                    <a:pt x="399" y="2693"/>
                  </a:cubicBezTo>
                  <a:cubicBezTo>
                    <a:pt x="222" y="3190"/>
                    <a:pt x="115" y="3527"/>
                    <a:pt x="79" y="3706"/>
                  </a:cubicBezTo>
                  <a:cubicBezTo>
                    <a:pt x="43" y="3883"/>
                    <a:pt x="17" y="4025"/>
                    <a:pt x="0" y="4132"/>
                  </a:cubicBezTo>
                  <a:cubicBezTo>
                    <a:pt x="0" y="4185"/>
                    <a:pt x="53" y="4264"/>
                    <a:pt x="160" y="4371"/>
                  </a:cubicBezTo>
                  <a:lnTo>
                    <a:pt x="533" y="4371"/>
                  </a:lnTo>
                  <a:cubicBezTo>
                    <a:pt x="780" y="4371"/>
                    <a:pt x="923" y="4354"/>
                    <a:pt x="959" y="4317"/>
                  </a:cubicBezTo>
                  <a:cubicBezTo>
                    <a:pt x="1030" y="4264"/>
                    <a:pt x="1136" y="3944"/>
                    <a:pt x="1279" y="3358"/>
                  </a:cubicBezTo>
                  <a:cubicBezTo>
                    <a:pt x="1420" y="2772"/>
                    <a:pt x="1624" y="2231"/>
                    <a:pt x="1891" y="1734"/>
                  </a:cubicBezTo>
                  <a:cubicBezTo>
                    <a:pt x="2157" y="1236"/>
                    <a:pt x="2485" y="989"/>
                    <a:pt x="2877" y="989"/>
                  </a:cubicBezTo>
                  <a:cubicBezTo>
                    <a:pt x="3321" y="989"/>
                    <a:pt x="3542" y="1308"/>
                    <a:pt x="3542" y="1948"/>
                  </a:cubicBezTo>
                  <a:cubicBezTo>
                    <a:pt x="3542" y="2161"/>
                    <a:pt x="3517" y="2399"/>
                    <a:pt x="3463" y="2666"/>
                  </a:cubicBezTo>
                  <a:cubicBezTo>
                    <a:pt x="3463" y="2791"/>
                    <a:pt x="3116" y="4219"/>
                    <a:pt x="2423" y="6956"/>
                  </a:cubicBezTo>
                  <a:cubicBezTo>
                    <a:pt x="1748" y="9637"/>
                    <a:pt x="1411" y="11092"/>
                    <a:pt x="1411" y="11324"/>
                  </a:cubicBezTo>
                  <a:cubicBezTo>
                    <a:pt x="1394" y="11395"/>
                    <a:pt x="1411" y="11484"/>
                    <a:pt x="1464" y="11591"/>
                  </a:cubicBezTo>
                  <a:cubicBezTo>
                    <a:pt x="1518" y="11697"/>
                    <a:pt x="1616" y="11804"/>
                    <a:pt x="1758" y="11911"/>
                  </a:cubicBezTo>
                  <a:cubicBezTo>
                    <a:pt x="1899" y="12017"/>
                    <a:pt x="2087" y="12070"/>
                    <a:pt x="2317" y="12070"/>
                  </a:cubicBezTo>
                  <a:cubicBezTo>
                    <a:pt x="2850" y="12070"/>
                    <a:pt x="3231" y="11830"/>
                    <a:pt x="3463" y="11350"/>
                  </a:cubicBezTo>
                  <a:cubicBezTo>
                    <a:pt x="3551" y="11173"/>
                    <a:pt x="3890" y="9920"/>
                    <a:pt x="4476" y="7595"/>
                  </a:cubicBezTo>
                  <a:lnTo>
                    <a:pt x="5354" y="4025"/>
                  </a:lnTo>
                  <a:lnTo>
                    <a:pt x="5541" y="3706"/>
                  </a:lnTo>
                  <a:cubicBezTo>
                    <a:pt x="6588" y="1911"/>
                    <a:pt x="7875" y="1014"/>
                    <a:pt x="9403" y="1014"/>
                  </a:cubicBezTo>
                  <a:lnTo>
                    <a:pt x="9537" y="1014"/>
                  </a:lnTo>
                  <a:cubicBezTo>
                    <a:pt x="10317" y="1014"/>
                    <a:pt x="10709" y="1538"/>
                    <a:pt x="10709" y="2587"/>
                  </a:cubicBezTo>
                  <a:cubicBezTo>
                    <a:pt x="10709" y="2994"/>
                    <a:pt x="10682" y="3333"/>
                    <a:pt x="10628" y="3599"/>
                  </a:cubicBezTo>
                  <a:lnTo>
                    <a:pt x="9669" y="7488"/>
                  </a:lnTo>
                  <a:cubicBezTo>
                    <a:pt x="9066" y="9833"/>
                    <a:pt x="8764" y="11103"/>
                    <a:pt x="8764" y="11297"/>
                  </a:cubicBezTo>
                  <a:cubicBezTo>
                    <a:pt x="8764" y="11386"/>
                    <a:pt x="8791" y="11476"/>
                    <a:pt x="8845" y="11563"/>
                  </a:cubicBezTo>
                  <a:cubicBezTo>
                    <a:pt x="8898" y="11653"/>
                    <a:pt x="8994" y="11759"/>
                    <a:pt x="9137" y="11883"/>
                  </a:cubicBezTo>
                  <a:cubicBezTo>
                    <a:pt x="9279" y="12009"/>
                    <a:pt x="9465" y="12070"/>
                    <a:pt x="9697" y="12070"/>
                  </a:cubicBezTo>
                  <a:cubicBezTo>
                    <a:pt x="10230" y="12070"/>
                    <a:pt x="10611" y="11830"/>
                    <a:pt x="10841" y="11350"/>
                  </a:cubicBezTo>
                  <a:cubicBezTo>
                    <a:pt x="10931" y="11173"/>
                    <a:pt x="11268" y="9920"/>
                    <a:pt x="11854" y="7595"/>
                  </a:cubicBezTo>
                  <a:lnTo>
                    <a:pt x="12734" y="4025"/>
                  </a:lnTo>
                  <a:lnTo>
                    <a:pt x="12919" y="3706"/>
                  </a:lnTo>
                  <a:cubicBezTo>
                    <a:pt x="13968" y="1911"/>
                    <a:pt x="15255" y="1014"/>
                    <a:pt x="16783" y="1014"/>
                  </a:cubicBezTo>
                  <a:lnTo>
                    <a:pt x="16915" y="1014"/>
                  </a:lnTo>
                  <a:cubicBezTo>
                    <a:pt x="17697" y="1014"/>
                    <a:pt x="18087" y="1538"/>
                    <a:pt x="18087" y="2587"/>
                  </a:cubicBezTo>
                  <a:cubicBezTo>
                    <a:pt x="18070" y="3493"/>
                    <a:pt x="17742" y="4842"/>
                    <a:pt x="17103" y="6636"/>
                  </a:cubicBezTo>
                  <a:cubicBezTo>
                    <a:pt x="16464" y="8428"/>
                    <a:pt x="16144" y="9494"/>
                    <a:pt x="16144" y="9833"/>
                  </a:cubicBezTo>
                  <a:cubicBezTo>
                    <a:pt x="16144" y="10346"/>
                    <a:pt x="16329" y="10845"/>
                    <a:pt x="16702" y="11324"/>
                  </a:cubicBezTo>
                  <a:cubicBezTo>
                    <a:pt x="17075" y="11804"/>
                    <a:pt x="17678" y="12043"/>
                    <a:pt x="18514" y="12043"/>
                  </a:cubicBezTo>
                  <a:cubicBezTo>
                    <a:pt x="18538" y="12043"/>
                    <a:pt x="18562" y="12044"/>
                    <a:pt x="18586" y="12044"/>
                  </a:cubicBezTo>
                  <a:cubicBezTo>
                    <a:pt x="19215" y="12044"/>
                    <a:pt x="19805" y="11803"/>
                    <a:pt x="20353" y="11324"/>
                  </a:cubicBezTo>
                  <a:cubicBezTo>
                    <a:pt x="20920" y="10826"/>
                    <a:pt x="21329" y="10329"/>
                    <a:pt x="21578" y="9833"/>
                  </a:cubicBezTo>
                  <a:cubicBezTo>
                    <a:pt x="21826" y="9334"/>
                    <a:pt x="22022" y="8829"/>
                    <a:pt x="22164" y="8313"/>
                  </a:cubicBezTo>
                  <a:cubicBezTo>
                    <a:pt x="22235" y="8066"/>
                    <a:pt x="22271" y="7932"/>
                    <a:pt x="22271" y="7915"/>
                  </a:cubicBezTo>
                  <a:cubicBezTo>
                    <a:pt x="22271" y="7772"/>
                    <a:pt x="22092" y="7702"/>
                    <a:pt x="21738" y="7702"/>
                  </a:cubicBezTo>
                  <a:cubicBezTo>
                    <a:pt x="21506" y="7702"/>
                    <a:pt x="21365" y="7719"/>
                    <a:pt x="21312" y="7755"/>
                  </a:cubicBezTo>
                  <a:cubicBezTo>
                    <a:pt x="21259" y="7789"/>
                    <a:pt x="21205" y="7906"/>
                    <a:pt x="21152" y="8100"/>
                  </a:cubicBezTo>
                  <a:cubicBezTo>
                    <a:pt x="20886" y="9025"/>
                    <a:pt x="20538" y="9752"/>
                    <a:pt x="20112" y="10284"/>
                  </a:cubicBezTo>
                  <a:cubicBezTo>
                    <a:pt x="19686" y="10817"/>
                    <a:pt x="19223" y="11084"/>
                    <a:pt x="18727" y="11084"/>
                  </a:cubicBezTo>
                  <a:cubicBezTo>
                    <a:pt x="18531" y="11084"/>
                    <a:pt x="18399" y="11039"/>
                    <a:pt x="18328" y="10952"/>
                  </a:cubicBezTo>
                  <a:cubicBezTo>
                    <a:pt x="18256" y="10862"/>
                    <a:pt x="18211" y="10694"/>
                    <a:pt x="18194" y="10444"/>
                  </a:cubicBezTo>
                  <a:cubicBezTo>
                    <a:pt x="18194" y="10071"/>
                    <a:pt x="18531" y="8935"/>
                    <a:pt x="19206" y="7035"/>
                  </a:cubicBezTo>
                  <a:cubicBezTo>
                    <a:pt x="19882" y="5136"/>
                    <a:pt x="20219" y="3731"/>
                    <a:pt x="20219" y="2826"/>
                  </a:cubicBezTo>
                  <a:cubicBezTo>
                    <a:pt x="20202" y="1903"/>
                    <a:pt x="19899" y="1202"/>
                    <a:pt x="19313" y="722"/>
                  </a:cubicBezTo>
                  <a:cubicBezTo>
                    <a:pt x="18727" y="243"/>
                    <a:pt x="17955" y="2"/>
                    <a:pt x="16996" y="2"/>
                  </a:cubicBezTo>
                  <a:cubicBezTo>
                    <a:pt x="15468" y="2"/>
                    <a:pt x="14145" y="669"/>
                    <a:pt x="13026" y="2001"/>
                  </a:cubicBezTo>
                  <a:lnTo>
                    <a:pt x="12831" y="2245"/>
                  </a:lnTo>
                  <a:lnTo>
                    <a:pt x="12831" y="2245"/>
                  </a:lnTo>
                  <a:cubicBezTo>
                    <a:pt x="12860" y="2197"/>
                    <a:pt x="12837" y="2142"/>
                    <a:pt x="12760" y="2080"/>
                  </a:cubicBezTo>
                  <a:cubicBezTo>
                    <a:pt x="12670" y="2009"/>
                    <a:pt x="12644" y="1928"/>
                    <a:pt x="12681" y="1841"/>
                  </a:cubicBezTo>
                  <a:cubicBezTo>
                    <a:pt x="12715" y="1751"/>
                    <a:pt x="12681" y="1645"/>
                    <a:pt x="12574" y="1521"/>
                  </a:cubicBezTo>
                  <a:cubicBezTo>
                    <a:pt x="12468" y="1396"/>
                    <a:pt x="12395" y="1281"/>
                    <a:pt x="12361" y="1174"/>
                  </a:cubicBezTo>
                  <a:cubicBezTo>
                    <a:pt x="12325" y="1067"/>
                    <a:pt x="12235" y="952"/>
                    <a:pt x="12095" y="829"/>
                  </a:cubicBezTo>
                  <a:cubicBezTo>
                    <a:pt x="11952" y="703"/>
                    <a:pt x="11818" y="596"/>
                    <a:pt x="11694" y="509"/>
                  </a:cubicBezTo>
                  <a:cubicBezTo>
                    <a:pt x="11570" y="420"/>
                    <a:pt x="11402" y="330"/>
                    <a:pt x="11189" y="243"/>
                  </a:cubicBezTo>
                  <a:cubicBezTo>
                    <a:pt x="10976" y="153"/>
                    <a:pt x="10743" y="91"/>
                    <a:pt x="10496" y="55"/>
                  </a:cubicBezTo>
                  <a:cubicBezTo>
                    <a:pt x="10247" y="21"/>
                    <a:pt x="9972" y="2"/>
                    <a:pt x="9669" y="2"/>
                  </a:cubicBezTo>
                  <a:cubicBezTo>
                    <a:pt x="8231" y="2"/>
                    <a:pt x="6980" y="571"/>
                    <a:pt x="5914" y="1707"/>
                  </a:cubicBezTo>
                  <a:lnTo>
                    <a:pt x="5620" y="2001"/>
                  </a:lnTo>
                  <a:cubicBezTo>
                    <a:pt x="5603" y="2001"/>
                    <a:pt x="5595" y="1982"/>
                    <a:pt x="5595" y="1948"/>
                  </a:cubicBezTo>
                  <a:lnTo>
                    <a:pt x="5541" y="1760"/>
                  </a:lnTo>
                  <a:cubicBezTo>
                    <a:pt x="5522" y="1600"/>
                    <a:pt x="5452" y="1432"/>
                    <a:pt x="5328" y="1255"/>
                  </a:cubicBezTo>
                  <a:cubicBezTo>
                    <a:pt x="5202" y="1076"/>
                    <a:pt x="5062" y="882"/>
                    <a:pt x="4902" y="669"/>
                  </a:cubicBezTo>
                  <a:cubicBezTo>
                    <a:pt x="4742" y="456"/>
                    <a:pt x="4476" y="296"/>
                    <a:pt x="4103" y="189"/>
                  </a:cubicBezTo>
                  <a:cubicBezTo>
                    <a:pt x="3730" y="83"/>
                    <a:pt x="3346" y="21"/>
                    <a:pt x="2956" y="2"/>
                  </a:cubicBezTo>
                  <a:cubicBezTo>
                    <a:pt x="2936" y="1"/>
                    <a:pt x="2917" y="1"/>
                    <a:pt x="2897" y="1"/>
                  </a:cubicBezTo>
                  <a:close/>
                </a:path>
              </a:pathLst>
            </a:custGeom>
            <a:solidFill>
              <a:srgbClr val="000000"/>
            </a:solidFill>
            <a:ln cap="flat" cmpd="sng" w="700">
              <a:solidFill>
                <a:srgbClr val="000000"/>
              </a:solidFill>
              <a:prstDash val="solid"/>
              <a:miter lim="21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3485500" y="2733775"/>
              <a:ext cx="315050" cy="300350"/>
            </a:xfrm>
            <a:custGeom>
              <a:rect b="b" l="l" r="r" t="t"/>
              <a:pathLst>
                <a:path extrusionOk="0" h="12014" w="12602">
                  <a:moveTo>
                    <a:pt x="6500" y="960"/>
                  </a:moveTo>
                  <a:cubicBezTo>
                    <a:pt x="6997" y="977"/>
                    <a:pt x="7406" y="1153"/>
                    <a:pt x="7726" y="1492"/>
                  </a:cubicBezTo>
                  <a:cubicBezTo>
                    <a:pt x="8045" y="1829"/>
                    <a:pt x="8250" y="2140"/>
                    <a:pt x="8339" y="2424"/>
                  </a:cubicBezTo>
                  <a:cubicBezTo>
                    <a:pt x="8427" y="2709"/>
                    <a:pt x="8472" y="2903"/>
                    <a:pt x="8472" y="3010"/>
                  </a:cubicBezTo>
                  <a:cubicBezTo>
                    <a:pt x="8454" y="3152"/>
                    <a:pt x="8222" y="4137"/>
                    <a:pt x="7779" y="5968"/>
                  </a:cubicBezTo>
                  <a:cubicBezTo>
                    <a:pt x="7336" y="7796"/>
                    <a:pt x="7095" y="8747"/>
                    <a:pt x="7061" y="8817"/>
                  </a:cubicBezTo>
                  <a:cubicBezTo>
                    <a:pt x="6935" y="9137"/>
                    <a:pt x="6545" y="9591"/>
                    <a:pt x="5889" y="10177"/>
                  </a:cubicBezTo>
                  <a:cubicBezTo>
                    <a:pt x="5230" y="10763"/>
                    <a:pt x="4565" y="11055"/>
                    <a:pt x="3889" y="11055"/>
                  </a:cubicBezTo>
                  <a:cubicBezTo>
                    <a:pt x="3446" y="11038"/>
                    <a:pt x="3065" y="10878"/>
                    <a:pt x="2745" y="10575"/>
                  </a:cubicBezTo>
                  <a:cubicBezTo>
                    <a:pt x="2425" y="10275"/>
                    <a:pt x="2266" y="9723"/>
                    <a:pt x="2266" y="8924"/>
                  </a:cubicBezTo>
                  <a:cubicBezTo>
                    <a:pt x="2283" y="8853"/>
                    <a:pt x="2291" y="8747"/>
                    <a:pt x="2291" y="8604"/>
                  </a:cubicBezTo>
                  <a:lnTo>
                    <a:pt x="2291" y="8312"/>
                  </a:lnTo>
                  <a:cubicBezTo>
                    <a:pt x="2504" y="6801"/>
                    <a:pt x="2869" y="5345"/>
                    <a:pt x="3384" y="3943"/>
                  </a:cubicBezTo>
                  <a:cubicBezTo>
                    <a:pt x="3704" y="3054"/>
                    <a:pt x="4147" y="2336"/>
                    <a:pt x="4716" y="1784"/>
                  </a:cubicBezTo>
                  <a:cubicBezTo>
                    <a:pt x="5283" y="1234"/>
                    <a:pt x="5878" y="960"/>
                    <a:pt x="6500" y="960"/>
                  </a:cubicBezTo>
                  <a:close/>
                  <a:moveTo>
                    <a:pt x="6581" y="1"/>
                  </a:moveTo>
                  <a:cubicBezTo>
                    <a:pt x="4893" y="18"/>
                    <a:pt x="3374" y="834"/>
                    <a:pt x="2025" y="2451"/>
                  </a:cubicBezTo>
                  <a:cubicBezTo>
                    <a:pt x="676" y="4067"/>
                    <a:pt x="0" y="5772"/>
                    <a:pt x="0" y="7566"/>
                  </a:cubicBezTo>
                  <a:cubicBezTo>
                    <a:pt x="0" y="9111"/>
                    <a:pt x="373" y="10238"/>
                    <a:pt x="1119" y="10948"/>
                  </a:cubicBezTo>
                  <a:cubicBezTo>
                    <a:pt x="1865" y="11660"/>
                    <a:pt x="2726" y="12014"/>
                    <a:pt x="3704" y="12014"/>
                  </a:cubicBezTo>
                  <a:cubicBezTo>
                    <a:pt x="4787" y="12014"/>
                    <a:pt x="5852" y="11517"/>
                    <a:pt x="6901" y="10522"/>
                  </a:cubicBezTo>
                  <a:lnTo>
                    <a:pt x="7007" y="10415"/>
                  </a:lnTo>
                  <a:cubicBezTo>
                    <a:pt x="7043" y="10393"/>
                    <a:pt x="7070" y="10380"/>
                    <a:pt x="7090" y="10380"/>
                  </a:cubicBezTo>
                  <a:cubicBezTo>
                    <a:pt x="7100" y="10380"/>
                    <a:pt x="7108" y="10383"/>
                    <a:pt x="7114" y="10390"/>
                  </a:cubicBezTo>
                  <a:lnTo>
                    <a:pt x="7274" y="10788"/>
                  </a:lnTo>
                  <a:cubicBezTo>
                    <a:pt x="7397" y="11074"/>
                    <a:pt x="7664" y="11349"/>
                    <a:pt x="8073" y="11615"/>
                  </a:cubicBezTo>
                  <a:cubicBezTo>
                    <a:pt x="8480" y="11882"/>
                    <a:pt x="8987" y="12014"/>
                    <a:pt x="9590" y="12014"/>
                  </a:cubicBezTo>
                  <a:cubicBezTo>
                    <a:pt x="9874" y="12014"/>
                    <a:pt x="10087" y="11997"/>
                    <a:pt x="10230" y="11960"/>
                  </a:cubicBezTo>
                  <a:cubicBezTo>
                    <a:pt x="10566" y="11820"/>
                    <a:pt x="10852" y="11632"/>
                    <a:pt x="11082" y="11402"/>
                  </a:cubicBezTo>
                  <a:cubicBezTo>
                    <a:pt x="11385" y="11099"/>
                    <a:pt x="11668" y="10656"/>
                    <a:pt x="11935" y="10070"/>
                  </a:cubicBezTo>
                  <a:cubicBezTo>
                    <a:pt x="12201" y="9484"/>
                    <a:pt x="12378" y="9005"/>
                    <a:pt x="12467" y="8632"/>
                  </a:cubicBezTo>
                  <a:cubicBezTo>
                    <a:pt x="12557" y="8259"/>
                    <a:pt x="12602" y="8018"/>
                    <a:pt x="12602" y="7911"/>
                  </a:cubicBezTo>
                  <a:cubicBezTo>
                    <a:pt x="12602" y="7751"/>
                    <a:pt x="12431" y="7673"/>
                    <a:pt x="12095" y="7673"/>
                  </a:cubicBezTo>
                  <a:lnTo>
                    <a:pt x="11988" y="7673"/>
                  </a:lnTo>
                  <a:cubicBezTo>
                    <a:pt x="11845" y="7673"/>
                    <a:pt x="11758" y="7681"/>
                    <a:pt x="11722" y="7698"/>
                  </a:cubicBezTo>
                  <a:cubicBezTo>
                    <a:pt x="11651" y="7717"/>
                    <a:pt x="11562" y="7903"/>
                    <a:pt x="11455" y="8259"/>
                  </a:cubicBezTo>
                  <a:cubicBezTo>
                    <a:pt x="11099" y="9608"/>
                    <a:pt x="10737" y="10460"/>
                    <a:pt x="10364" y="10816"/>
                  </a:cubicBezTo>
                  <a:cubicBezTo>
                    <a:pt x="10168" y="10957"/>
                    <a:pt x="9991" y="11038"/>
                    <a:pt x="9831" y="11055"/>
                  </a:cubicBezTo>
                  <a:cubicBezTo>
                    <a:pt x="9582" y="11038"/>
                    <a:pt x="9394" y="10957"/>
                    <a:pt x="9271" y="10816"/>
                  </a:cubicBezTo>
                  <a:cubicBezTo>
                    <a:pt x="9147" y="10673"/>
                    <a:pt x="9085" y="10381"/>
                    <a:pt x="9085" y="9936"/>
                  </a:cubicBezTo>
                  <a:cubicBezTo>
                    <a:pt x="9102" y="9599"/>
                    <a:pt x="9439" y="8124"/>
                    <a:pt x="10098" y="5514"/>
                  </a:cubicBezTo>
                  <a:cubicBezTo>
                    <a:pt x="10754" y="2903"/>
                    <a:pt x="11082" y="1484"/>
                    <a:pt x="11082" y="1252"/>
                  </a:cubicBezTo>
                  <a:cubicBezTo>
                    <a:pt x="11082" y="1038"/>
                    <a:pt x="10993" y="862"/>
                    <a:pt x="10816" y="719"/>
                  </a:cubicBezTo>
                  <a:cubicBezTo>
                    <a:pt x="10639" y="578"/>
                    <a:pt x="10434" y="506"/>
                    <a:pt x="10204" y="506"/>
                  </a:cubicBezTo>
                  <a:cubicBezTo>
                    <a:pt x="9671" y="506"/>
                    <a:pt x="9262" y="772"/>
                    <a:pt x="8979" y="1305"/>
                  </a:cubicBezTo>
                  <a:cubicBezTo>
                    <a:pt x="8286" y="435"/>
                    <a:pt x="7487" y="1"/>
                    <a:pt x="6581" y="1"/>
                  </a:cubicBezTo>
                  <a:close/>
                </a:path>
              </a:pathLst>
            </a:custGeom>
            <a:solidFill>
              <a:srgbClr val="000000"/>
            </a:solidFill>
            <a:ln cap="flat" cmpd="sng" w="700">
              <a:solidFill>
                <a:srgbClr val="000000"/>
              </a:solidFill>
              <a:prstDash val="solid"/>
              <a:miter lim="21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3839150" y="2733075"/>
              <a:ext cx="324350" cy="301750"/>
            </a:xfrm>
            <a:custGeom>
              <a:rect b="b" l="l" r="r" t="t"/>
              <a:pathLst>
                <a:path extrusionOk="0" h="12070" w="12974">
                  <a:moveTo>
                    <a:pt x="4981" y="1"/>
                  </a:moveTo>
                  <a:cubicBezTo>
                    <a:pt x="3756" y="20"/>
                    <a:pt x="2727" y="517"/>
                    <a:pt x="1891" y="1493"/>
                  </a:cubicBezTo>
                  <a:cubicBezTo>
                    <a:pt x="1056" y="2471"/>
                    <a:pt x="576" y="3332"/>
                    <a:pt x="453" y="4078"/>
                  </a:cubicBezTo>
                  <a:cubicBezTo>
                    <a:pt x="453" y="4165"/>
                    <a:pt x="506" y="4263"/>
                    <a:pt x="612" y="4370"/>
                  </a:cubicBezTo>
                  <a:lnTo>
                    <a:pt x="985" y="4370"/>
                  </a:lnTo>
                  <a:cubicBezTo>
                    <a:pt x="1216" y="4353"/>
                    <a:pt x="1358" y="4336"/>
                    <a:pt x="1412" y="4316"/>
                  </a:cubicBezTo>
                  <a:cubicBezTo>
                    <a:pt x="1465" y="4299"/>
                    <a:pt x="1510" y="4210"/>
                    <a:pt x="1546" y="4050"/>
                  </a:cubicBezTo>
                  <a:cubicBezTo>
                    <a:pt x="1793" y="3163"/>
                    <a:pt x="2228" y="2435"/>
                    <a:pt x="2850" y="1866"/>
                  </a:cubicBezTo>
                  <a:cubicBezTo>
                    <a:pt x="3473" y="1299"/>
                    <a:pt x="4137" y="1013"/>
                    <a:pt x="4849" y="1013"/>
                  </a:cubicBezTo>
                  <a:cubicBezTo>
                    <a:pt x="5186" y="1013"/>
                    <a:pt x="5489" y="1120"/>
                    <a:pt x="5755" y="1333"/>
                  </a:cubicBezTo>
                  <a:cubicBezTo>
                    <a:pt x="6021" y="1546"/>
                    <a:pt x="6154" y="1902"/>
                    <a:pt x="6154" y="2398"/>
                  </a:cubicBezTo>
                  <a:cubicBezTo>
                    <a:pt x="6154" y="2611"/>
                    <a:pt x="6109" y="2959"/>
                    <a:pt x="6021" y="3438"/>
                  </a:cubicBezTo>
                  <a:cubicBezTo>
                    <a:pt x="5985" y="3615"/>
                    <a:pt x="5842" y="4201"/>
                    <a:pt x="5595" y="5197"/>
                  </a:cubicBezTo>
                  <a:cubicBezTo>
                    <a:pt x="5346" y="6190"/>
                    <a:pt x="5096" y="7149"/>
                    <a:pt x="4849" y="8074"/>
                  </a:cubicBezTo>
                  <a:cubicBezTo>
                    <a:pt x="4600" y="8996"/>
                    <a:pt x="4395" y="9599"/>
                    <a:pt x="4235" y="9885"/>
                  </a:cubicBezTo>
                  <a:cubicBezTo>
                    <a:pt x="3773" y="10684"/>
                    <a:pt x="3223" y="11083"/>
                    <a:pt x="2584" y="11083"/>
                  </a:cubicBezTo>
                  <a:cubicBezTo>
                    <a:pt x="2551" y="11087"/>
                    <a:pt x="2517" y="11089"/>
                    <a:pt x="2484" y="11089"/>
                  </a:cubicBezTo>
                  <a:cubicBezTo>
                    <a:pt x="2354" y="11089"/>
                    <a:pt x="2219" y="11060"/>
                    <a:pt x="2079" y="11004"/>
                  </a:cubicBezTo>
                  <a:cubicBezTo>
                    <a:pt x="1900" y="10931"/>
                    <a:pt x="1759" y="10870"/>
                    <a:pt x="1652" y="10816"/>
                  </a:cubicBezTo>
                  <a:cubicBezTo>
                    <a:pt x="1546" y="10763"/>
                    <a:pt x="1493" y="10729"/>
                    <a:pt x="1493" y="10710"/>
                  </a:cubicBezTo>
                  <a:lnTo>
                    <a:pt x="1572" y="10684"/>
                  </a:lnTo>
                  <a:cubicBezTo>
                    <a:pt x="1608" y="10684"/>
                    <a:pt x="1723" y="10639"/>
                    <a:pt x="1919" y="10550"/>
                  </a:cubicBezTo>
                  <a:cubicBezTo>
                    <a:pt x="2113" y="10462"/>
                    <a:pt x="2317" y="10283"/>
                    <a:pt x="2531" y="10017"/>
                  </a:cubicBezTo>
                  <a:cubicBezTo>
                    <a:pt x="2744" y="9751"/>
                    <a:pt x="2850" y="9440"/>
                    <a:pt x="2850" y="9086"/>
                  </a:cubicBezTo>
                  <a:cubicBezTo>
                    <a:pt x="2850" y="8340"/>
                    <a:pt x="2469" y="7967"/>
                    <a:pt x="1706" y="7967"/>
                  </a:cubicBezTo>
                  <a:cubicBezTo>
                    <a:pt x="1243" y="7967"/>
                    <a:pt x="843" y="8144"/>
                    <a:pt x="506" y="8500"/>
                  </a:cubicBezTo>
                  <a:cubicBezTo>
                    <a:pt x="169" y="8854"/>
                    <a:pt x="1" y="9316"/>
                    <a:pt x="1" y="9885"/>
                  </a:cubicBezTo>
                  <a:cubicBezTo>
                    <a:pt x="18" y="10399"/>
                    <a:pt x="214" y="10889"/>
                    <a:pt x="587" y="11349"/>
                  </a:cubicBezTo>
                  <a:cubicBezTo>
                    <a:pt x="960" y="11811"/>
                    <a:pt x="1580" y="12042"/>
                    <a:pt x="2452" y="12042"/>
                  </a:cubicBezTo>
                  <a:lnTo>
                    <a:pt x="2612" y="12042"/>
                  </a:lnTo>
                  <a:cubicBezTo>
                    <a:pt x="3551" y="12042"/>
                    <a:pt x="4387" y="11492"/>
                    <a:pt x="5116" y="10390"/>
                  </a:cubicBezTo>
                  <a:cubicBezTo>
                    <a:pt x="5755" y="11509"/>
                    <a:pt x="6695" y="12069"/>
                    <a:pt x="7939" y="12069"/>
                  </a:cubicBezTo>
                  <a:cubicBezTo>
                    <a:pt x="9022" y="12069"/>
                    <a:pt x="9973" y="11677"/>
                    <a:pt x="10789" y="10897"/>
                  </a:cubicBezTo>
                  <a:cubicBezTo>
                    <a:pt x="11605" y="10115"/>
                    <a:pt x="12157" y="9218"/>
                    <a:pt x="12440" y="8206"/>
                  </a:cubicBezTo>
                  <a:cubicBezTo>
                    <a:pt x="12477" y="8029"/>
                    <a:pt x="12494" y="7931"/>
                    <a:pt x="12494" y="7914"/>
                  </a:cubicBezTo>
                  <a:cubicBezTo>
                    <a:pt x="12494" y="7771"/>
                    <a:pt x="12362" y="7701"/>
                    <a:pt x="12095" y="7701"/>
                  </a:cubicBezTo>
                  <a:lnTo>
                    <a:pt x="11989" y="7701"/>
                  </a:lnTo>
                  <a:cubicBezTo>
                    <a:pt x="11756" y="7718"/>
                    <a:pt x="11616" y="7735"/>
                    <a:pt x="11562" y="7754"/>
                  </a:cubicBezTo>
                  <a:cubicBezTo>
                    <a:pt x="11509" y="7771"/>
                    <a:pt x="11456" y="7869"/>
                    <a:pt x="11403" y="8046"/>
                  </a:cubicBezTo>
                  <a:cubicBezTo>
                    <a:pt x="11170" y="8898"/>
                    <a:pt x="10736" y="9619"/>
                    <a:pt x="10096" y="10205"/>
                  </a:cubicBezTo>
                  <a:cubicBezTo>
                    <a:pt x="9457" y="10791"/>
                    <a:pt x="8809" y="11083"/>
                    <a:pt x="8153" y="11083"/>
                  </a:cubicBezTo>
                  <a:cubicBezTo>
                    <a:pt x="7814" y="11083"/>
                    <a:pt x="7503" y="10976"/>
                    <a:pt x="7219" y="10763"/>
                  </a:cubicBezTo>
                  <a:cubicBezTo>
                    <a:pt x="6936" y="10550"/>
                    <a:pt x="6793" y="10196"/>
                    <a:pt x="6793" y="9697"/>
                  </a:cubicBezTo>
                  <a:cubicBezTo>
                    <a:pt x="6793" y="9041"/>
                    <a:pt x="7326" y="6750"/>
                    <a:pt x="8391" y="2825"/>
                  </a:cubicBezTo>
                  <a:cubicBezTo>
                    <a:pt x="8711" y="1938"/>
                    <a:pt x="9207" y="1352"/>
                    <a:pt x="9883" y="1066"/>
                  </a:cubicBezTo>
                  <a:cubicBezTo>
                    <a:pt x="9990" y="1032"/>
                    <a:pt x="10158" y="1013"/>
                    <a:pt x="10390" y="1013"/>
                  </a:cubicBezTo>
                  <a:cubicBezTo>
                    <a:pt x="10904" y="1013"/>
                    <a:pt x="11260" y="1128"/>
                    <a:pt x="11456" y="1360"/>
                  </a:cubicBezTo>
                  <a:cubicBezTo>
                    <a:pt x="10567" y="1661"/>
                    <a:pt x="10124" y="2221"/>
                    <a:pt x="10124" y="3038"/>
                  </a:cubicBezTo>
                  <a:cubicBezTo>
                    <a:pt x="10124" y="3357"/>
                    <a:pt x="10230" y="3615"/>
                    <a:pt x="10444" y="3811"/>
                  </a:cubicBezTo>
                  <a:cubicBezTo>
                    <a:pt x="10657" y="4005"/>
                    <a:pt x="10932" y="4103"/>
                    <a:pt x="11268" y="4103"/>
                  </a:cubicBezTo>
                  <a:cubicBezTo>
                    <a:pt x="11445" y="4103"/>
                    <a:pt x="11650" y="4069"/>
                    <a:pt x="11882" y="3997"/>
                  </a:cubicBezTo>
                  <a:cubicBezTo>
                    <a:pt x="12112" y="3926"/>
                    <a:pt x="12351" y="3730"/>
                    <a:pt x="12600" y="3411"/>
                  </a:cubicBezTo>
                  <a:cubicBezTo>
                    <a:pt x="12850" y="3091"/>
                    <a:pt x="12973" y="2673"/>
                    <a:pt x="12973" y="2160"/>
                  </a:cubicBezTo>
                  <a:cubicBezTo>
                    <a:pt x="12956" y="1501"/>
                    <a:pt x="12707" y="979"/>
                    <a:pt x="12227" y="587"/>
                  </a:cubicBezTo>
                  <a:cubicBezTo>
                    <a:pt x="11748" y="197"/>
                    <a:pt x="11179" y="1"/>
                    <a:pt x="10522" y="1"/>
                  </a:cubicBezTo>
                  <a:cubicBezTo>
                    <a:pt x="9474" y="1"/>
                    <a:pt x="8579" y="561"/>
                    <a:pt x="7833" y="1680"/>
                  </a:cubicBezTo>
                  <a:cubicBezTo>
                    <a:pt x="7584" y="1201"/>
                    <a:pt x="7202" y="800"/>
                    <a:pt x="6686" y="480"/>
                  </a:cubicBezTo>
                  <a:cubicBezTo>
                    <a:pt x="6171" y="161"/>
                    <a:pt x="5604" y="1"/>
                    <a:pt x="4981" y="1"/>
                  </a:cubicBezTo>
                  <a:close/>
                </a:path>
              </a:pathLst>
            </a:custGeom>
            <a:solidFill>
              <a:srgbClr val="000000"/>
            </a:solidFill>
            <a:ln cap="flat" cmpd="sng" w="700">
              <a:solidFill>
                <a:srgbClr val="000000"/>
              </a:solidFill>
              <a:prstDash val="solid"/>
              <a:miter lim="21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4260075" y="2527975"/>
              <a:ext cx="159150" cy="665975"/>
            </a:xfrm>
            <a:custGeom>
              <a:rect b="b" l="l" r="r" t="t"/>
              <a:pathLst>
                <a:path extrusionOk="0" h="26639" w="6366">
                  <a:moveTo>
                    <a:pt x="5541" y="0"/>
                  </a:moveTo>
                  <a:cubicBezTo>
                    <a:pt x="5185" y="266"/>
                    <a:pt x="4964" y="454"/>
                    <a:pt x="4874" y="561"/>
                  </a:cubicBezTo>
                  <a:cubicBezTo>
                    <a:pt x="4785" y="667"/>
                    <a:pt x="4493" y="968"/>
                    <a:pt x="3996" y="1466"/>
                  </a:cubicBezTo>
                  <a:cubicBezTo>
                    <a:pt x="3497" y="1963"/>
                    <a:pt x="3124" y="2425"/>
                    <a:pt x="2877" y="2851"/>
                  </a:cubicBezTo>
                  <a:cubicBezTo>
                    <a:pt x="2628" y="3278"/>
                    <a:pt x="2291" y="3872"/>
                    <a:pt x="1865" y="4635"/>
                  </a:cubicBezTo>
                  <a:cubicBezTo>
                    <a:pt x="1439" y="5400"/>
                    <a:pt x="1108" y="6180"/>
                    <a:pt x="878" y="6979"/>
                  </a:cubicBezTo>
                  <a:cubicBezTo>
                    <a:pt x="648" y="7779"/>
                    <a:pt x="443" y="8729"/>
                    <a:pt x="267" y="9831"/>
                  </a:cubicBezTo>
                  <a:cubicBezTo>
                    <a:pt x="87" y="10931"/>
                    <a:pt x="0" y="12094"/>
                    <a:pt x="0" y="13320"/>
                  </a:cubicBezTo>
                  <a:cubicBezTo>
                    <a:pt x="0" y="15753"/>
                    <a:pt x="382" y="18097"/>
                    <a:pt x="1145" y="20352"/>
                  </a:cubicBezTo>
                  <a:cubicBezTo>
                    <a:pt x="1908" y="22609"/>
                    <a:pt x="3124" y="24491"/>
                    <a:pt x="4795" y="26000"/>
                  </a:cubicBezTo>
                  <a:lnTo>
                    <a:pt x="5541" y="26639"/>
                  </a:lnTo>
                  <a:lnTo>
                    <a:pt x="5967" y="26639"/>
                  </a:lnTo>
                  <a:cubicBezTo>
                    <a:pt x="6234" y="26639"/>
                    <a:pt x="6366" y="26560"/>
                    <a:pt x="6366" y="26400"/>
                  </a:cubicBezTo>
                  <a:cubicBezTo>
                    <a:pt x="6366" y="26381"/>
                    <a:pt x="6215" y="26196"/>
                    <a:pt x="5914" y="25840"/>
                  </a:cubicBezTo>
                  <a:cubicBezTo>
                    <a:pt x="5611" y="25486"/>
                    <a:pt x="5239" y="25015"/>
                    <a:pt x="4795" y="24429"/>
                  </a:cubicBezTo>
                  <a:cubicBezTo>
                    <a:pt x="4350" y="23843"/>
                    <a:pt x="3915" y="23078"/>
                    <a:pt x="3489" y="22138"/>
                  </a:cubicBezTo>
                  <a:cubicBezTo>
                    <a:pt x="3063" y="21196"/>
                    <a:pt x="2698" y="19962"/>
                    <a:pt x="2398" y="18434"/>
                  </a:cubicBezTo>
                  <a:cubicBezTo>
                    <a:pt x="2095" y="16908"/>
                    <a:pt x="1944" y="15203"/>
                    <a:pt x="1944" y="13320"/>
                  </a:cubicBezTo>
                  <a:cubicBezTo>
                    <a:pt x="1944" y="11438"/>
                    <a:pt x="2095" y="9724"/>
                    <a:pt x="2398" y="8179"/>
                  </a:cubicBezTo>
                  <a:cubicBezTo>
                    <a:pt x="2698" y="6634"/>
                    <a:pt x="3071" y="5409"/>
                    <a:pt x="3517" y="4503"/>
                  </a:cubicBezTo>
                  <a:cubicBezTo>
                    <a:pt x="3960" y="3597"/>
                    <a:pt x="4395" y="2832"/>
                    <a:pt x="4821" y="2212"/>
                  </a:cubicBezTo>
                  <a:cubicBezTo>
                    <a:pt x="5247" y="1590"/>
                    <a:pt x="5611" y="1119"/>
                    <a:pt x="5914" y="799"/>
                  </a:cubicBezTo>
                  <a:cubicBezTo>
                    <a:pt x="6215" y="480"/>
                    <a:pt x="6366" y="294"/>
                    <a:pt x="6366" y="241"/>
                  </a:cubicBezTo>
                  <a:cubicBezTo>
                    <a:pt x="6366" y="81"/>
                    <a:pt x="6242" y="0"/>
                    <a:pt x="5993" y="0"/>
                  </a:cubicBezTo>
                  <a:close/>
                </a:path>
              </a:pathLst>
            </a:custGeom>
            <a:solidFill>
              <a:srgbClr val="000000"/>
            </a:solidFill>
            <a:ln cap="flat" cmpd="sng" w="700">
              <a:solidFill>
                <a:srgbClr val="000000"/>
              </a:solidFill>
              <a:prstDash val="solid"/>
              <a:miter lim="21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4473825" y="2572600"/>
              <a:ext cx="550125" cy="454875"/>
            </a:xfrm>
            <a:custGeom>
              <a:rect b="b" l="l" r="r" t="t"/>
              <a:pathLst>
                <a:path extrusionOk="0" h="18195" w="22005">
                  <a:moveTo>
                    <a:pt x="4955" y="1"/>
                  </a:moveTo>
                  <a:cubicBezTo>
                    <a:pt x="4849" y="107"/>
                    <a:pt x="4759" y="276"/>
                    <a:pt x="4689" y="506"/>
                  </a:cubicBezTo>
                  <a:cubicBezTo>
                    <a:pt x="4653" y="809"/>
                    <a:pt x="4636" y="977"/>
                    <a:pt x="4636" y="1013"/>
                  </a:cubicBezTo>
                  <a:cubicBezTo>
                    <a:pt x="4636" y="1047"/>
                    <a:pt x="4689" y="1120"/>
                    <a:pt x="4796" y="1226"/>
                  </a:cubicBezTo>
                  <a:lnTo>
                    <a:pt x="5541" y="1226"/>
                  </a:lnTo>
                  <a:cubicBezTo>
                    <a:pt x="6500" y="1243"/>
                    <a:pt x="7061" y="1350"/>
                    <a:pt x="7221" y="1546"/>
                  </a:cubicBezTo>
                  <a:cubicBezTo>
                    <a:pt x="7308" y="1633"/>
                    <a:pt x="8320" y="4148"/>
                    <a:pt x="10258" y="9084"/>
                  </a:cubicBezTo>
                  <a:cubicBezTo>
                    <a:pt x="10275" y="9120"/>
                    <a:pt x="9341" y="10168"/>
                    <a:pt x="7459" y="12227"/>
                  </a:cubicBezTo>
                  <a:cubicBezTo>
                    <a:pt x="5578" y="14288"/>
                    <a:pt x="4546" y="15407"/>
                    <a:pt x="4369" y="15584"/>
                  </a:cubicBezTo>
                  <a:cubicBezTo>
                    <a:pt x="3500" y="16455"/>
                    <a:pt x="2300" y="16916"/>
                    <a:pt x="774" y="16969"/>
                  </a:cubicBezTo>
                  <a:cubicBezTo>
                    <a:pt x="488" y="16988"/>
                    <a:pt x="320" y="17014"/>
                    <a:pt x="267" y="17050"/>
                  </a:cubicBezTo>
                  <a:cubicBezTo>
                    <a:pt x="213" y="17084"/>
                    <a:pt x="152" y="17227"/>
                    <a:pt x="81" y="17476"/>
                  </a:cubicBezTo>
                  <a:cubicBezTo>
                    <a:pt x="28" y="17689"/>
                    <a:pt x="0" y="17830"/>
                    <a:pt x="0" y="17902"/>
                  </a:cubicBezTo>
                  <a:cubicBezTo>
                    <a:pt x="0" y="18096"/>
                    <a:pt x="124" y="18194"/>
                    <a:pt x="373" y="18194"/>
                  </a:cubicBezTo>
                  <a:lnTo>
                    <a:pt x="427" y="18194"/>
                  </a:lnTo>
                  <a:cubicBezTo>
                    <a:pt x="817" y="18160"/>
                    <a:pt x="1705" y="18141"/>
                    <a:pt x="3091" y="18141"/>
                  </a:cubicBezTo>
                  <a:cubicBezTo>
                    <a:pt x="3375" y="18132"/>
                    <a:pt x="3648" y="18128"/>
                    <a:pt x="3911" y="18128"/>
                  </a:cubicBezTo>
                  <a:cubicBezTo>
                    <a:pt x="4173" y="18128"/>
                    <a:pt x="4424" y="18132"/>
                    <a:pt x="4663" y="18141"/>
                  </a:cubicBezTo>
                  <a:cubicBezTo>
                    <a:pt x="5143" y="18160"/>
                    <a:pt x="5516" y="18169"/>
                    <a:pt x="5782" y="18169"/>
                  </a:cubicBezTo>
                  <a:lnTo>
                    <a:pt x="6262" y="18169"/>
                  </a:lnTo>
                  <a:cubicBezTo>
                    <a:pt x="6475" y="18150"/>
                    <a:pt x="6607" y="18124"/>
                    <a:pt x="6660" y="18088"/>
                  </a:cubicBezTo>
                  <a:cubicBezTo>
                    <a:pt x="6714" y="18054"/>
                    <a:pt x="6767" y="17919"/>
                    <a:pt x="6820" y="17689"/>
                  </a:cubicBezTo>
                  <a:cubicBezTo>
                    <a:pt x="6856" y="17563"/>
                    <a:pt x="6873" y="17423"/>
                    <a:pt x="6873" y="17263"/>
                  </a:cubicBezTo>
                  <a:cubicBezTo>
                    <a:pt x="6873" y="17173"/>
                    <a:pt x="6865" y="17112"/>
                    <a:pt x="6848" y="17075"/>
                  </a:cubicBezTo>
                  <a:cubicBezTo>
                    <a:pt x="6829" y="17041"/>
                    <a:pt x="6803" y="17014"/>
                    <a:pt x="6767" y="16997"/>
                  </a:cubicBezTo>
                  <a:cubicBezTo>
                    <a:pt x="6731" y="16977"/>
                    <a:pt x="6705" y="16969"/>
                    <a:pt x="6688" y="16969"/>
                  </a:cubicBezTo>
                  <a:lnTo>
                    <a:pt x="6581" y="16969"/>
                  </a:lnTo>
                  <a:cubicBezTo>
                    <a:pt x="6562" y="16952"/>
                    <a:pt x="6509" y="16943"/>
                    <a:pt x="6422" y="16943"/>
                  </a:cubicBezTo>
                  <a:lnTo>
                    <a:pt x="6262" y="16943"/>
                  </a:lnTo>
                  <a:cubicBezTo>
                    <a:pt x="5746" y="16837"/>
                    <a:pt x="5488" y="16615"/>
                    <a:pt x="5488" y="16276"/>
                  </a:cubicBezTo>
                  <a:cubicBezTo>
                    <a:pt x="5488" y="16206"/>
                    <a:pt x="5524" y="16099"/>
                    <a:pt x="5595" y="15957"/>
                  </a:cubicBezTo>
                  <a:cubicBezTo>
                    <a:pt x="5684" y="15763"/>
                    <a:pt x="7398" y="13853"/>
                    <a:pt x="10737" y="10230"/>
                  </a:cubicBezTo>
                  <a:lnTo>
                    <a:pt x="11988" y="13374"/>
                  </a:lnTo>
                  <a:cubicBezTo>
                    <a:pt x="12804" y="15452"/>
                    <a:pt x="13222" y="16489"/>
                    <a:pt x="13241" y="16489"/>
                  </a:cubicBezTo>
                  <a:cubicBezTo>
                    <a:pt x="13241" y="16526"/>
                    <a:pt x="13090" y="16615"/>
                    <a:pt x="12787" y="16756"/>
                  </a:cubicBezTo>
                  <a:cubicBezTo>
                    <a:pt x="12504" y="16881"/>
                    <a:pt x="12272" y="16943"/>
                    <a:pt x="12095" y="16943"/>
                  </a:cubicBezTo>
                  <a:cubicBezTo>
                    <a:pt x="11918" y="16943"/>
                    <a:pt x="11775" y="16952"/>
                    <a:pt x="11669" y="16969"/>
                  </a:cubicBezTo>
                  <a:cubicBezTo>
                    <a:pt x="11562" y="16988"/>
                    <a:pt x="11483" y="17005"/>
                    <a:pt x="11430" y="17022"/>
                  </a:cubicBezTo>
                  <a:cubicBezTo>
                    <a:pt x="11377" y="17041"/>
                    <a:pt x="11332" y="17084"/>
                    <a:pt x="11296" y="17156"/>
                  </a:cubicBezTo>
                  <a:cubicBezTo>
                    <a:pt x="11259" y="17227"/>
                    <a:pt x="11225" y="17350"/>
                    <a:pt x="11189" y="17529"/>
                  </a:cubicBezTo>
                  <a:cubicBezTo>
                    <a:pt x="11153" y="17777"/>
                    <a:pt x="11136" y="17911"/>
                    <a:pt x="11136" y="17928"/>
                  </a:cubicBezTo>
                  <a:cubicBezTo>
                    <a:pt x="11136" y="18088"/>
                    <a:pt x="11287" y="18169"/>
                    <a:pt x="11590" y="18169"/>
                  </a:cubicBezTo>
                  <a:cubicBezTo>
                    <a:pt x="11643" y="18150"/>
                    <a:pt x="11952" y="18141"/>
                    <a:pt x="12521" y="18141"/>
                  </a:cubicBezTo>
                  <a:lnTo>
                    <a:pt x="15000" y="18141"/>
                  </a:lnTo>
                  <a:cubicBezTo>
                    <a:pt x="16046" y="18160"/>
                    <a:pt x="16837" y="18169"/>
                    <a:pt x="17369" y="18169"/>
                  </a:cubicBezTo>
                  <a:lnTo>
                    <a:pt x="18250" y="18169"/>
                  </a:lnTo>
                  <a:cubicBezTo>
                    <a:pt x="18444" y="18169"/>
                    <a:pt x="18569" y="18141"/>
                    <a:pt x="18623" y="18088"/>
                  </a:cubicBezTo>
                  <a:cubicBezTo>
                    <a:pt x="18676" y="18034"/>
                    <a:pt x="18738" y="17866"/>
                    <a:pt x="18808" y="17583"/>
                  </a:cubicBezTo>
                  <a:cubicBezTo>
                    <a:pt x="18844" y="17370"/>
                    <a:pt x="18861" y="17244"/>
                    <a:pt x="18861" y="17210"/>
                  </a:cubicBezTo>
                  <a:cubicBezTo>
                    <a:pt x="18861" y="17050"/>
                    <a:pt x="18550" y="16969"/>
                    <a:pt x="17930" y="16969"/>
                  </a:cubicBezTo>
                  <a:cubicBezTo>
                    <a:pt x="17024" y="16952"/>
                    <a:pt x="16481" y="16862"/>
                    <a:pt x="16304" y="16702"/>
                  </a:cubicBezTo>
                  <a:cubicBezTo>
                    <a:pt x="16251" y="16649"/>
                    <a:pt x="15922" y="15886"/>
                    <a:pt x="15319" y="14412"/>
                  </a:cubicBezTo>
                  <a:cubicBezTo>
                    <a:pt x="14714" y="12939"/>
                    <a:pt x="14136" y="11500"/>
                    <a:pt x="13587" y="10096"/>
                  </a:cubicBezTo>
                  <a:cubicBezTo>
                    <a:pt x="13037" y="8694"/>
                    <a:pt x="12762" y="7984"/>
                    <a:pt x="12762" y="7965"/>
                  </a:cubicBezTo>
                  <a:lnTo>
                    <a:pt x="15078" y="5408"/>
                  </a:lnTo>
                  <a:cubicBezTo>
                    <a:pt x="16751" y="3560"/>
                    <a:pt x="17595" y="2637"/>
                    <a:pt x="17610" y="2637"/>
                  </a:cubicBezTo>
                  <a:cubicBezTo>
                    <a:pt x="17610" y="2637"/>
                    <a:pt x="17610" y="2637"/>
                    <a:pt x="17610" y="2637"/>
                  </a:cubicBezTo>
                  <a:lnTo>
                    <a:pt x="17902" y="2398"/>
                  </a:lnTo>
                  <a:cubicBezTo>
                    <a:pt x="18079" y="2239"/>
                    <a:pt x="18292" y="2079"/>
                    <a:pt x="18542" y="1919"/>
                  </a:cubicBezTo>
                  <a:cubicBezTo>
                    <a:pt x="18791" y="1759"/>
                    <a:pt x="19155" y="1608"/>
                    <a:pt x="19635" y="1465"/>
                  </a:cubicBezTo>
                  <a:cubicBezTo>
                    <a:pt x="20114" y="1324"/>
                    <a:pt x="20656" y="1243"/>
                    <a:pt x="21259" y="1226"/>
                  </a:cubicBezTo>
                  <a:lnTo>
                    <a:pt x="21685" y="1226"/>
                  </a:lnTo>
                  <a:cubicBezTo>
                    <a:pt x="21862" y="1047"/>
                    <a:pt x="21969" y="738"/>
                    <a:pt x="22005" y="293"/>
                  </a:cubicBezTo>
                  <a:cubicBezTo>
                    <a:pt x="22005" y="223"/>
                    <a:pt x="21943" y="125"/>
                    <a:pt x="21819" y="1"/>
                  </a:cubicBezTo>
                  <a:lnTo>
                    <a:pt x="21606" y="1"/>
                  </a:lnTo>
                  <a:cubicBezTo>
                    <a:pt x="21446" y="54"/>
                    <a:pt x="20566" y="80"/>
                    <a:pt x="18968" y="80"/>
                  </a:cubicBezTo>
                  <a:cubicBezTo>
                    <a:pt x="18902" y="86"/>
                    <a:pt x="18819" y="89"/>
                    <a:pt x="18716" y="89"/>
                  </a:cubicBezTo>
                  <a:cubicBezTo>
                    <a:pt x="18511" y="89"/>
                    <a:pt x="18232" y="77"/>
                    <a:pt x="17877" y="54"/>
                  </a:cubicBezTo>
                  <a:cubicBezTo>
                    <a:pt x="17344" y="18"/>
                    <a:pt x="16864" y="1"/>
                    <a:pt x="16438" y="1"/>
                  </a:cubicBezTo>
                  <a:lnTo>
                    <a:pt x="15451" y="1"/>
                  </a:lnTo>
                  <a:cubicBezTo>
                    <a:pt x="15345" y="107"/>
                    <a:pt x="15255" y="276"/>
                    <a:pt x="15185" y="506"/>
                  </a:cubicBezTo>
                  <a:cubicBezTo>
                    <a:pt x="15149" y="755"/>
                    <a:pt x="15132" y="898"/>
                    <a:pt x="15132" y="932"/>
                  </a:cubicBezTo>
                  <a:cubicBezTo>
                    <a:pt x="15132" y="1128"/>
                    <a:pt x="15266" y="1226"/>
                    <a:pt x="15532" y="1226"/>
                  </a:cubicBezTo>
                  <a:cubicBezTo>
                    <a:pt x="15673" y="1260"/>
                    <a:pt x="15788" y="1280"/>
                    <a:pt x="15878" y="1280"/>
                  </a:cubicBezTo>
                  <a:cubicBezTo>
                    <a:pt x="16304" y="1403"/>
                    <a:pt x="16517" y="1625"/>
                    <a:pt x="16517" y="1945"/>
                  </a:cubicBezTo>
                  <a:cubicBezTo>
                    <a:pt x="16517" y="2158"/>
                    <a:pt x="15586" y="3268"/>
                    <a:pt x="13721" y="5275"/>
                  </a:cubicBezTo>
                  <a:lnTo>
                    <a:pt x="12308" y="6846"/>
                  </a:lnTo>
                  <a:lnTo>
                    <a:pt x="10258" y="1678"/>
                  </a:lnTo>
                  <a:cubicBezTo>
                    <a:pt x="10665" y="1431"/>
                    <a:pt x="11144" y="1280"/>
                    <a:pt x="11696" y="1226"/>
                  </a:cubicBezTo>
                  <a:cubicBezTo>
                    <a:pt x="11926" y="1226"/>
                    <a:pt x="12069" y="1199"/>
                    <a:pt x="12122" y="1145"/>
                  </a:cubicBezTo>
                  <a:cubicBezTo>
                    <a:pt x="12176" y="1092"/>
                    <a:pt x="12238" y="932"/>
                    <a:pt x="12308" y="666"/>
                  </a:cubicBezTo>
                  <a:cubicBezTo>
                    <a:pt x="12344" y="453"/>
                    <a:pt x="12361" y="338"/>
                    <a:pt x="12361" y="321"/>
                  </a:cubicBezTo>
                  <a:cubicBezTo>
                    <a:pt x="12361" y="125"/>
                    <a:pt x="12210" y="26"/>
                    <a:pt x="11909" y="26"/>
                  </a:cubicBezTo>
                  <a:cubicBezTo>
                    <a:pt x="11883" y="18"/>
                    <a:pt x="11825" y="14"/>
                    <a:pt x="11736" y="14"/>
                  </a:cubicBezTo>
                  <a:cubicBezTo>
                    <a:pt x="11647" y="14"/>
                    <a:pt x="11527" y="18"/>
                    <a:pt x="11377" y="26"/>
                  </a:cubicBezTo>
                  <a:cubicBezTo>
                    <a:pt x="11074" y="46"/>
                    <a:pt x="10673" y="54"/>
                    <a:pt x="10177" y="54"/>
                  </a:cubicBezTo>
                  <a:lnTo>
                    <a:pt x="8553" y="54"/>
                  </a:lnTo>
                  <a:cubicBezTo>
                    <a:pt x="7008" y="54"/>
                    <a:pt x="5931" y="35"/>
                    <a:pt x="5328" y="1"/>
                  </a:cubicBezTo>
                  <a:close/>
                </a:path>
              </a:pathLst>
            </a:custGeom>
            <a:solidFill>
              <a:srgbClr val="000000"/>
            </a:solidFill>
            <a:ln cap="flat" cmpd="sng" w="700">
              <a:solidFill>
                <a:srgbClr val="000000"/>
              </a:solidFill>
              <a:prstDash val="solid"/>
              <a:miter lim="21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5076575" y="2947525"/>
              <a:ext cx="80575" cy="79950"/>
            </a:xfrm>
            <a:custGeom>
              <a:rect b="b" l="l" r="r" t="t"/>
              <a:pathLst>
                <a:path extrusionOk="0" h="3198" w="3223">
                  <a:moveTo>
                    <a:pt x="1599" y="1"/>
                  </a:moveTo>
                  <a:cubicBezTo>
                    <a:pt x="1136" y="1"/>
                    <a:pt x="755" y="160"/>
                    <a:pt x="452" y="480"/>
                  </a:cubicBezTo>
                  <a:cubicBezTo>
                    <a:pt x="150" y="800"/>
                    <a:pt x="0" y="1173"/>
                    <a:pt x="0" y="1599"/>
                  </a:cubicBezTo>
                  <a:cubicBezTo>
                    <a:pt x="17" y="2061"/>
                    <a:pt x="177" y="2443"/>
                    <a:pt x="480" y="2745"/>
                  </a:cubicBezTo>
                  <a:cubicBezTo>
                    <a:pt x="780" y="3046"/>
                    <a:pt x="1162" y="3197"/>
                    <a:pt x="1624" y="3197"/>
                  </a:cubicBezTo>
                  <a:cubicBezTo>
                    <a:pt x="2087" y="3197"/>
                    <a:pt x="2468" y="3037"/>
                    <a:pt x="2771" y="2718"/>
                  </a:cubicBezTo>
                  <a:cubicBezTo>
                    <a:pt x="3071" y="2398"/>
                    <a:pt x="3223" y="2017"/>
                    <a:pt x="3223" y="1573"/>
                  </a:cubicBezTo>
                  <a:cubicBezTo>
                    <a:pt x="3206" y="1094"/>
                    <a:pt x="3037" y="712"/>
                    <a:pt x="2718" y="427"/>
                  </a:cubicBezTo>
                  <a:cubicBezTo>
                    <a:pt x="2398" y="143"/>
                    <a:pt x="2025" y="1"/>
                    <a:pt x="1599" y="1"/>
                  </a:cubicBezTo>
                  <a:close/>
                </a:path>
              </a:pathLst>
            </a:custGeom>
            <a:solidFill>
              <a:srgbClr val="000000"/>
            </a:solidFill>
            <a:ln cap="flat" cmpd="sng" w="700">
              <a:solidFill>
                <a:srgbClr val="000000"/>
              </a:solidFill>
              <a:prstDash val="solid"/>
              <a:miter lim="21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5354950" y="2572600"/>
              <a:ext cx="664000" cy="469525"/>
            </a:xfrm>
            <a:custGeom>
              <a:rect b="b" l="l" r="r" t="t"/>
              <a:pathLst>
                <a:path extrusionOk="0" h="18781" w="26560">
                  <a:moveTo>
                    <a:pt x="346" y="1"/>
                  </a:moveTo>
                  <a:cubicBezTo>
                    <a:pt x="133" y="214"/>
                    <a:pt x="18" y="525"/>
                    <a:pt x="1" y="932"/>
                  </a:cubicBezTo>
                  <a:cubicBezTo>
                    <a:pt x="1" y="1005"/>
                    <a:pt x="63" y="1101"/>
                    <a:pt x="186" y="1226"/>
                  </a:cubicBezTo>
                  <a:lnTo>
                    <a:pt x="826" y="1226"/>
                  </a:lnTo>
                  <a:cubicBezTo>
                    <a:pt x="1375" y="1260"/>
                    <a:pt x="1723" y="1297"/>
                    <a:pt x="1866" y="1333"/>
                  </a:cubicBezTo>
                  <a:cubicBezTo>
                    <a:pt x="2006" y="1367"/>
                    <a:pt x="2096" y="1465"/>
                    <a:pt x="2132" y="1625"/>
                  </a:cubicBezTo>
                  <a:cubicBezTo>
                    <a:pt x="2149" y="1661"/>
                    <a:pt x="2354" y="4485"/>
                    <a:pt x="2744" y="10096"/>
                  </a:cubicBezTo>
                  <a:cubicBezTo>
                    <a:pt x="3134" y="15709"/>
                    <a:pt x="3330" y="18542"/>
                    <a:pt x="3330" y="18595"/>
                  </a:cubicBezTo>
                  <a:cubicBezTo>
                    <a:pt x="3366" y="18719"/>
                    <a:pt x="3551" y="18780"/>
                    <a:pt x="3890" y="18780"/>
                  </a:cubicBezTo>
                  <a:cubicBezTo>
                    <a:pt x="4120" y="18780"/>
                    <a:pt x="4280" y="18755"/>
                    <a:pt x="4370" y="18701"/>
                  </a:cubicBezTo>
                  <a:cubicBezTo>
                    <a:pt x="4423" y="18665"/>
                    <a:pt x="4466" y="18629"/>
                    <a:pt x="4502" y="18595"/>
                  </a:cubicBezTo>
                  <a:cubicBezTo>
                    <a:pt x="4538" y="18559"/>
                    <a:pt x="5834" y="16304"/>
                    <a:pt x="8391" y="11829"/>
                  </a:cubicBezTo>
                  <a:cubicBezTo>
                    <a:pt x="10273" y="8525"/>
                    <a:pt x="11411" y="6546"/>
                    <a:pt x="11801" y="5887"/>
                  </a:cubicBezTo>
                  <a:lnTo>
                    <a:pt x="12121" y="5408"/>
                  </a:lnTo>
                  <a:cubicBezTo>
                    <a:pt x="12138" y="5550"/>
                    <a:pt x="12289" y="7779"/>
                    <a:pt x="12575" y="12095"/>
                  </a:cubicBezTo>
                  <a:cubicBezTo>
                    <a:pt x="12858" y="16411"/>
                    <a:pt x="13026" y="18595"/>
                    <a:pt x="13080" y="18648"/>
                  </a:cubicBezTo>
                  <a:cubicBezTo>
                    <a:pt x="13150" y="18736"/>
                    <a:pt x="13321" y="18780"/>
                    <a:pt x="13587" y="18780"/>
                  </a:cubicBezTo>
                  <a:cubicBezTo>
                    <a:pt x="13907" y="18780"/>
                    <a:pt x="14120" y="18719"/>
                    <a:pt x="14226" y="18595"/>
                  </a:cubicBezTo>
                  <a:cubicBezTo>
                    <a:pt x="14243" y="18576"/>
                    <a:pt x="15744" y="15940"/>
                    <a:pt x="18727" y="10682"/>
                  </a:cubicBezTo>
                  <a:lnTo>
                    <a:pt x="23231" y="2797"/>
                  </a:lnTo>
                  <a:lnTo>
                    <a:pt x="23337" y="2637"/>
                  </a:lnTo>
                  <a:cubicBezTo>
                    <a:pt x="23424" y="2514"/>
                    <a:pt x="23531" y="2371"/>
                    <a:pt x="23657" y="2211"/>
                  </a:cubicBezTo>
                  <a:cubicBezTo>
                    <a:pt x="23780" y="2051"/>
                    <a:pt x="23949" y="1900"/>
                    <a:pt x="24162" y="1759"/>
                  </a:cubicBezTo>
                  <a:cubicBezTo>
                    <a:pt x="24375" y="1616"/>
                    <a:pt x="24641" y="1493"/>
                    <a:pt x="24961" y="1386"/>
                  </a:cubicBezTo>
                  <a:cubicBezTo>
                    <a:pt x="25281" y="1280"/>
                    <a:pt x="25637" y="1226"/>
                    <a:pt x="26027" y="1226"/>
                  </a:cubicBezTo>
                  <a:cubicBezTo>
                    <a:pt x="26048" y="1230"/>
                    <a:pt x="26068" y="1231"/>
                    <a:pt x="26088" y="1231"/>
                  </a:cubicBezTo>
                  <a:cubicBezTo>
                    <a:pt x="26168" y="1231"/>
                    <a:pt x="26237" y="1203"/>
                    <a:pt x="26293" y="1145"/>
                  </a:cubicBezTo>
                  <a:cubicBezTo>
                    <a:pt x="26363" y="1075"/>
                    <a:pt x="26427" y="941"/>
                    <a:pt x="26481" y="747"/>
                  </a:cubicBezTo>
                  <a:cubicBezTo>
                    <a:pt x="26534" y="551"/>
                    <a:pt x="26559" y="399"/>
                    <a:pt x="26559" y="293"/>
                  </a:cubicBezTo>
                  <a:cubicBezTo>
                    <a:pt x="26559" y="99"/>
                    <a:pt x="26436" y="1"/>
                    <a:pt x="26186" y="1"/>
                  </a:cubicBezTo>
                  <a:cubicBezTo>
                    <a:pt x="25850" y="35"/>
                    <a:pt x="25095" y="54"/>
                    <a:pt x="23923" y="54"/>
                  </a:cubicBezTo>
                  <a:cubicBezTo>
                    <a:pt x="23407" y="35"/>
                    <a:pt x="22928" y="26"/>
                    <a:pt x="22485" y="26"/>
                  </a:cubicBezTo>
                  <a:lnTo>
                    <a:pt x="20993" y="26"/>
                  </a:lnTo>
                  <a:cubicBezTo>
                    <a:pt x="20780" y="26"/>
                    <a:pt x="20654" y="54"/>
                    <a:pt x="20620" y="107"/>
                  </a:cubicBezTo>
                  <a:cubicBezTo>
                    <a:pt x="20584" y="161"/>
                    <a:pt x="20530" y="329"/>
                    <a:pt x="20460" y="613"/>
                  </a:cubicBezTo>
                  <a:cubicBezTo>
                    <a:pt x="20424" y="792"/>
                    <a:pt x="20407" y="907"/>
                    <a:pt x="20407" y="960"/>
                  </a:cubicBezTo>
                  <a:cubicBezTo>
                    <a:pt x="20407" y="1137"/>
                    <a:pt x="20530" y="1226"/>
                    <a:pt x="20780" y="1226"/>
                  </a:cubicBezTo>
                  <a:cubicBezTo>
                    <a:pt x="21187" y="1226"/>
                    <a:pt x="21560" y="1305"/>
                    <a:pt x="21899" y="1465"/>
                  </a:cubicBezTo>
                  <a:cubicBezTo>
                    <a:pt x="22235" y="1625"/>
                    <a:pt x="22404" y="1838"/>
                    <a:pt x="22404" y="2104"/>
                  </a:cubicBezTo>
                  <a:cubicBezTo>
                    <a:pt x="22387" y="2211"/>
                    <a:pt x="22252" y="2496"/>
                    <a:pt x="22005" y="2957"/>
                  </a:cubicBezTo>
                  <a:cubicBezTo>
                    <a:pt x="21756" y="3419"/>
                    <a:pt x="20707" y="5284"/>
                    <a:pt x="18862" y="8551"/>
                  </a:cubicBezTo>
                  <a:cubicBezTo>
                    <a:pt x="18435" y="9190"/>
                    <a:pt x="18088" y="9785"/>
                    <a:pt x="17822" y="10337"/>
                  </a:cubicBezTo>
                  <a:cubicBezTo>
                    <a:pt x="17555" y="10887"/>
                    <a:pt x="17289" y="11366"/>
                    <a:pt x="17022" y="11775"/>
                  </a:cubicBezTo>
                  <a:cubicBezTo>
                    <a:pt x="16756" y="12182"/>
                    <a:pt x="16543" y="12547"/>
                    <a:pt x="16383" y="12866"/>
                  </a:cubicBezTo>
                  <a:cubicBezTo>
                    <a:pt x="16223" y="13186"/>
                    <a:pt x="16072" y="13453"/>
                    <a:pt x="15931" y="13666"/>
                  </a:cubicBezTo>
                  <a:cubicBezTo>
                    <a:pt x="15788" y="13879"/>
                    <a:pt x="15682" y="14047"/>
                    <a:pt x="15612" y="14173"/>
                  </a:cubicBezTo>
                  <a:cubicBezTo>
                    <a:pt x="15539" y="14296"/>
                    <a:pt x="15486" y="14386"/>
                    <a:pt x="15452" y="14439"/>
                  </a:cubicBezTo>
                  <a:lnTo>
                    <a:pt x="15398" y="14518"/>
                  </a:lnTo>
                  <a:cubicBezTo>
                    <a:pt x="15398" y="14288"/>
                    <a:pt x="15256" y="12165"/>
                    <a:pt x="14972" y="8152"/>
                  </a:cubicBezTo>
                  <a:cubicBezTo>
                    <a:pt x="14687" y="4137"/>
                    <a:pt x="14546" y="2025"/>
                    <a:pt x="14546" y="1812"/>
                  </a:cubicBezTo>
                  <a:cubicBezTo>
                    <a:pt x="14493" y="1723"/>
                    <a:pt x="14518" y="1644"/>
                    <a:pt x="14625" y="1572"/>
                  </a:cubicBezTo>
                  <a:cubicBezTo>
                    <a:pt x="14731" y="1501"/>
                    <a:pt x="14919" y="1431"/>
                    <a:pt x="15185" y="1358"/>
                  </a:cubicBezTo>
                  <a:cubicBezTo>
                    <a:pt x="15452" y="1288"/>
                    <a:pt x="15806" y="1243"/>
                    <a:pt x="16251" y="1226"/>
                  </a:cubicBezTo>
                  <a:cubicBezTo>
                    <a:pt x="16571" y="1226"/>
                    <a:pt x="16765" y="1207"/>
                    <a:pt x="16837" y="1173"/>
                  </a:cubicBezTo>
                  <a:cubicBezTo>
                    <a:pt x="16907" y="1137"/>
                    <a:pt x="16986" y="960"/>
                    <a:pt x="17076" y="640"/>
                  </a:cubicBezTo>
                  <a:cubicBezTo>
                    <a:pt x="17129" y="444"/>
                    <a:pt x="17157" y="312"/>
                    <a:pt x="17157" y="240"/>
                  </a:cubicBezTo>
                  <a:cubicBezTo>
                    <a:pt x="17157" y="99"/>
                    <a:pt x="16997" y="26"/>
                    <a:pt x="16677" y="26"/>
                  </a:cubicBezTo>
                  <a:cubicBezTo>
                    <a:pt x="16588" y="26"/>
                    <a:pt x="16240" y="35"/>
                    <a:pt x="15637" y="54"/>
                  </a:cubicBezTo>
                  <a:cubicBezTo>
                    <a:pt x="15034" y="71"/>
                    <a:pt x="14280" y="80"/>
                    <a:pt x="13374" y="80"/>
                  </a:cubicBezTo>
                  <a:cubicBezTo>
                    <a:pt x="12822" y="63"/>
                    <a:pt x="12227" y="46"/>
                    <a:pt x="11588" y="26"/>
                  </a:cubicBezTo>
                  <a:cubicBezTo>
                    <a:pt x="10949" y="9"/>
                    <a:pt x="10505" y="1"/>
                    <a:pt x="10256" y="1"/>
                  </a:cubicBezTo>
                  <a:cubicBezTo>
                    <a:pt x="10132" y="18"/>
                    <a:pt x="10060" y="26"/>
                    <a:pt x="10043" y="26"/>
                  </a:cubicBezTo>
                  <a:cubicBezTo>
                    <a:pt x="10026" y="26"/>
                    <a:pt x="9990" y="46"/>
                    <a:pt x="9936" y="80"/>
                  </a:cubicBezTo>
                  <a:cubicBezTo>
                    <a:pt x="9883" y="116"/>
                    <a:pt x="9857" y="152"/>
                    <a:pt x="9857" y="186"/>
                  </a:cubicBezTo>
                  <a:cubicBezTo>
                    <a:pt x="9857" y="223"/>
                    <a:pt x="9847" y="284"/>
                    <a:pt x="9830" y="374"/>
                  </a:cubicBezTo>
                  <a:cubicBezTo>
                    <a:pt x="9813" y="461"/>
                    <a:pt x="9793" y="542"/>
                    <a:pt x="9776" y="613"/>
                  </a:cubicBezTo>
                  <a:cubicBezTo>
                    <a:pt x="9740" y="792"/>
                    <a:pt x="9723" y="898"/>
                    <a:pt x="9723" y="932"/>
                  </a:cubicBezTo>
                  <a:cubicBezTo>
                    <a:pt x="9723" y="1058"/>
                    <a:pt x="9776" y="1137"/>
                    <a:pt x="9883" y="1173"/>
                  </a:cubicBezTo>
                  <a:cubicBezTo>
                    <a:pt x="9990" y="1207"/>
                    <a:pt x="10211" y="1226"/>
                    <a:pt x="10550" y="1226"/>
                  </a:cubicBezTo>
                  <a:cubicBezTo>
                    <a:pt x="11189" y="1243"/>
                    <a:pt x="11562" y="1288"/>
                    <a:pt x="11669" y="1358"/>
                  </a:cubicBezTo>
                  <a:cubicBezTo>
                    <a:pt x="11793" y="1412"/>
                    <a:pt x="11882" y="1812"/>
                    <a:pt x="11935" y="2558"/>
                  </a:cubicBezTo>
                  <a:lnTo>
                    <a:pt x="11989" y="3543"/>
                  </a:lnTo>
                  <a:lnTo>
                    <a:pt x="5727" y="14571"/>
                  </a:lnTo>
                  <a:cubicBezTo>
                    <a:pt x="5657" y="14145"/>
                    <a:pt x="5354" y="9849"/>
                    <a:pt x="4821" y="1678"/>
                  </a:cubicBezTo>
                  <a:cubicBezTo>
                    <a:pt x="4892" y="1431"/>
                    <a:pt x="5469" y="1280"/>
                    <a:pt x="6554" y="1226"/>
                  </a:cubicBezTo>
                  <a:lnTo>
                    <a:pt x="7112" y="1226"/>
                  </a:lnTo>
                  <a:cubicBezTo>
                    <a:pt x="7183" y="1154"/>
                    <a:pt x="7264" y="986"/>
                    <a:pt x="7353" y="719"/>
                  </a:cubicBezTo>
                  <a:cubicBezTo>
                    <a:pt x="7387" y="453"/>
                    <a:pt x="7407" y="293"/>
                    <a:pt x="7407" y="240"/>
                  </a:cubicBezTo>
                  <a:cubicBezTo>
                    <a:pt x="7407" y="186"/>
                    <a:pt x="7353" y="107"/>
                    <a:pt x="7247" y="1"/>
                  </a:cubicBezTo>
                  <a:lnTo>
                    <a:pt x="6980" y="1"/>
                  </a:lnTo>
                  <a:cubicBezTo>
                    <a:pt x="6767" y="54"/>
                    <a:pt x="5550" y="80"/>
                    <a:pt x="3330" y="80"/>
                  </a:cubicBezTo>
                  <a:cubicBezTo>
                    <a:pt x="2300" y="80"/>
                    <a:pt x="1412" y="54"/>
                    <a:pt x="666" y="1"/>
                  </a:cubicBezTo>
                  <a:close/>
                </a:path>
              </a:pathLst>
            </a:custGeom>
            <a:solidFill>
              <a:srgbClr val="000000"/>
            </a:solidFill>
            <a:ln cap="flat" cmpd="sng" w="700">
              <a:solidFill>
                <a:srgbClr val="000000"/>
              </a:solidFill>
              <a:prstDash val="solid"/>
              <a:miter lim="21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6204075" y="2639200"/>
              <a:ext cx="443575" cy="442875"/>
            </a:xfrm>
            <a:custGeom>
              <a:rect b="b" l="l" r="r" t="t"/>
              <a:pathLst>
                <a:path extrusionOk="0" h="17715" w="17743">
                  <a:moveTo>
                    <a:pt x="8872" y="1"/>
                  </a:moveTo>
                  <a:cubicBezTo>
                    <a:pt x="8713" y="1"/>
                    <a:pt x="8542" y="116"/>
                    <a:pt x="8365" y="346"/>
                  </a:cubicBezTo>
                  <a:lnTo>
                    <a:pt x="8340" y="4342"/>
                  </a:lnTo>
                  <a:lnTo>
                    <a:pt x="8340" y="8338"/>
                  </a:lnTo>
                  <a:lnTo>
                    <a:pt x="373" y="8338"/>
                  </a:lnTo>
                  <a:cubicBezTo>
                    <a:pt x="124" y="8463"/>
                    <a:pt x="0" y="8640"/>
                    <a:pt x="0" y="8871"/>
                  </a:cubicBezTo>
                  <a:cubicBezTo>
                    <a:pt x="0" y="9103"/>
                    <a:pt x="124" y="9280"/>
                    <a:pt x="373" y="9403"/>
                  </a:cubicBezTo>
                  <a:lnTo>
                    <a:pt x="8340" y="9403"/>
                  </a:lnTo>
                  <a:lnTo>
                    <a:pt x="8340" y="17342"/>
                  </a:lnTo>
                  <a:cubicBezTo>
                    <a:pt x="8446" y="17591"/>
                    <a:pt x="8606" y="17715"/>
                    <a:pt x="8819" y="17715"/>
                  </a:cubicBezTo>
                  <a:lnTo>
                    <a:pt x="8926" y="17715"/>
                  </a:lnTo>
                  <a:cubicBezTo>
                    <a:pt x="9103" y="17715"/>
                    <a:pt x="9262" y="17591"/>
                    <a:pt x="9405" y="17342"/>
                  </a:cubicBezTo>
                  <a:lnTo>
                    <a:pt x="9405" y="9403"/>
                  </a:lnTo>
                  <a:lnTo>
                    <a:pt x="17344" y="9403"/>
                  </a:lnTo>
                  <a:cubicBezTo>
                    <a:pt x="17610" y="9263"/>
                    <a:pt x="17742" y="9084"/>
                    <a:pt x="17742" y="8871"/>
                  </a:cubicBezTo>
                  <a:cubicBezTo>
                    <a:pt x="17742" y="8657"/>
                    <a:pt x="17610" y="8481"/>
                    <a:pt x="17344" y="8338"/>
                  </a:cubicBezTo>
                  <a:lnTo>
                    <a:pt x="9405" y="8338"/>
                  </a:lnTo>
                  <a:lnTo>
                    <a:pt x="9405" y="399"/>
                  </a:lnTo>
                  <a:cubicBezTo>
                    <a:pt x="9279" y="133"/>
                    <a:pt x="9103" y="1"/>
                    <a:pt x="8872" y="1"/>
                  </a:cubicBezTo>
                  <a:close/>
                </a:path>
              </a:pathLst>
            </a:custGeom>
            <a:solidFill>
              <a:srgbClr val="000000"/>
            </a:solidFill>
            <a:ln cap="flat" cmpd="sng" w="700">
              <a:solidFill>
                <a:srgbClr val="000000"/>
              </a:solidFill>
              <a:prstDash val="solid"/>
              <a:miter lim="21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6860100" y="2565250"/>
              <a:ext cx="254425" cy="469575"/>
            </a:xfrm>
            <a:custGeom>
              <a:rect b="b" l="l" r="r" t="t"/>
              <a:pathLst>
                <a:path extrusionOk="0" h="18783" w="10177">
                  <a:moveTo>
                    <a:pt x="6260" y="7701"/>
                  </a:moveTo>
                  <a:cubicBezTo>
                    <a:pt x="7342" y="7701"/>
                    <a:pt x="7886" y="8357"/>
                    <a:pt x="7886" y="9672"/>
                  </a:cubicBezTo>
                  <a:lnTo>
                    <a:pt x="7886" y="9832"/>
                  </a:lnTo>
                  <a:cubicBezTo>
                    <a:pt x="7886" y="10435"/>
                    <a:pt x="7726" y="11377"/>
                    <a:pt x="7406" y="12655"/>
                  </a:cubicBezTo>
                  <a:cubicBezTo>
                    <a:pt x="7087" y="13934"/>
                    <a:pt x="6792" y="14865"/>
                    <a:pt x="6526" y="15451"/>
                  </a:cubicBezTo>
                  <a:cubicBezTo>
                    <a:pt x="6260" y="16037"/>
                    <a:pt x="5904" y="16536"/>
                    <a:pt x="5460" y="16943"/>
                  </a:cubicBezTo>
                  <a:cubicBezTo>
                    <a:pt x="4857" y="17512"/>
                    <a:pt x="4263" y="17796"/>
                    <a:pt x="3677" y="17796"/>
                  </a:cubicBezTo>
                  <a:cubicBezTo>
                    <a:pt x="3250" y="17796"/>
                    <a:pt x="2895" y="17655"/>
                    <a:pt x="2611" y="17369"/>
                  </a:cubicBezTo>
                  <a:cubicBezTo>
                    <a:pt x="2185" y="16943"/>
                    <a:pt x="1972" y="16304"/>
                    <a:pt x="1972" y="15451"/>
                  </a:cubicBezTo>
                  <a:cubicBezTo>
                    <a:pt x="1972" y="14812"/>
                    <a:pt x="2166" y="13729"/>
                    <a:pt x="2558" y="12201"/>
                  </a:cubicBezTo>
                  <a:lnTo>
                    <a:pt x="3116" y="9911"/>
                  </a:lnTo>
                  <a:lnTo>
                    <a:pt x="3276" y="9697"/>
                  </a:lnTo>
                  <a:cubicBezTo>
                    <a:pt x="3400" y="9503"/>
                    <a:pt x="3559" y="9307"/>
                    <a:pt x="3756" y="9111"/>
                  </a:cubicBezTo>
                  <a:cubicBezTo>
                    <a:pt x="3952" y="8917"/>
                    <a:pt x="4182" y="8704"/>
                    <a:pt x="4448" y="8472"/>
                  </a:cubicBezTo>
                  <a:cubicBezTo>
                    <a:pt x="4715" y="8242"/>
                    <a:pt x="5009" y="8054"/>
                    <a:pt x="5328" y="7914"/>
                  </a:cubicBezTo>
                  <a:cubicBezTo>
                    <a:pt x="5648" y="7771"/>
                    <a:pt x="5957" y="7701"/>
                    <a:pt x="6260" y="7701"/>
                  </a:cubicBezTo>
                  <a:close/>
                  <a:moveTo>
                    <a:pt x="5169" y="1"/>
                  </a:moveTo>
                  <a:cubicBezTo>
                    <a:pt x="5132" y="20"/>
                    <a:pt x="4484" y="73"/>
                    <a:pt x="3223" y="161"/>
                  </a:cubicBezTo>
                  <a:cubicBezTo>
                    <a:pt x="1961" y="250"/>
                    <a:pt x="1322" y="295"/>
                    <a:pt x="1305" y="295"/>
                  </a:cubicBezTo>
                  <a:cubicBezTo>
                    <a:pt x="1162" y="295"/>
                    <a:pt x="1055" y="410"/>
                    <a:pt x="985" y="640"/>
                  </a:cubicBezTo>
                  <a:cubicBezTo>
                    <a:pt x="915" y="872"/>
                    <a:pt x="878" y="1075"/>
                    <a:pt x="878" y="1254"/>
                  </a:cubicBezTo>
                  <a:cubicBezTo>
                    <a:pt x="861" y="1324"/>
                    <a:pt x="887" y="1386"/>
                    <a:pt x="959" y="1439"/>
                  </a:cubicBezTo>
                  <a:cubicBezTo>
                    <a:pt x="1030" y="1493"/>
                    <a:pt x="1092" y="1520"/>
                    <a:pt x="1145" y="1520"/>
                  </a:cubicBezTo>
                  <a:lnTo>
                    <a:pt x="1837" y="1520"/>
                  </a:lnTo>
                  <a:cubicBezTo>
                    <a:pt x="2513" y="1554"/>
                    <a:pt x="2850" y="1680"/>
                    <a:pt x="2850" y="1893"/>
                  </a:cubicBezTo>
                  <a:cubicBezTo>
                    <a:pt x="2850" y="2106"/>
                    <a:pt x="2407" y="3963"/>
                    <a:pt x="1518" y="7460"/>
                  </a:cubicBezTo>
                  <a:cubicBezTo>
                    <a:pt x="789" y="10303"/>
                    <a:pt x="354" y="12050"/>
                    <a:pt x="214" y="12709"/>
                  </a:cubicBezTo>
                  <a:cubicBezTo>
                    <a:pt x="71" y="13365"/>
                    <a:pt x="0" y="13881"/>
                    <a:pt x="0" y="14254"/>
                  </a:cubicBezTo>
                  <a:lnTo>
                    <a:pt x="0" y="14492"/>
                  </a:lnTo>
                  <a:cubicBezTo>
                    <a:pt x="17" y="16003"/>
                    <a:pt x="390" y="17095"/>
                    <a:pt x="1119" y="17770"/>
                  </a:cubicBezTo>
                  <a:cubicBezTo>
                    <a:pt x="1846" y="18444"/>
                    <a:pt x="2654" y="18782"/>
                    <a:pt x="3542" y="18782"/>
                  </a:cubicBezTo>
                  <a:cubicBezTo>
                    <a:pt x="5158" y="18782"/>
                    <a:pt x="6669" y="17983"/>
                    <a:pt x="8071" y="16385"/>
                  </a:cubicBezTo>
                  <a:cubicBezTo>
                    <a:pt x="9473" y="14787"/>
                    <a:pt x="10177" y="13001"/>
                    <a:pt x="10177" y="11029"/>
                  </a:cubicBezTo>
                  <a:cubicBezTo>
                    <a:pt x="10158" y="9787"/>
                    <a:pt x="9812" y="8758"/>
                    <a:pt x="9137" y="7939"/>
                  </a:cubicBezTo>
                  <a:cubicBezTo>
                    <a:pt x="8461" y="7123"/>
                    <a:pt x="7575" y="6714"/>
                    <a:pt x="6473" y="6714"/>
                  </a:cubicBezTo>
                  <a:cubicBezTo>
                    <a:pt x="5550" y="6714"/>
                    <a:pt x="4653" y="7070"/>
                    <a:pt x="3783" y="7779"/>
                  </a:cubicBezTo>
                  <a:cubicBezTo>
                    <a:pt x="3712" y="7851"/>
                    <a:pt x="3664" y="7887"/>
                    <a:pt x="3641" y="7887"/>
                  </a:cubicBezTo>
                  <a:cubicBezTo>
                    <a:pt x="3629" y="7887"/>
                    <a:pt x="3623" y="7878"/>
                    <a:pt x="3623" y="7860"/>
                  </a:cubicBezTo>
                  <a:lnTo>
                    <a:pt x="3730" y="7353"/>
                  </a:lnTo>
                  <a:cubicBezTo>
                    <a:pt x="3837" y="7034"/>
                    <a:pt x="3969" y="6554"/>
                    <a:pt x="4129" y="5915"/>
                  </a:cubicBezTo>
                  <a:cubicBezTo>
                    <a:pt x="4288" y="5275"/>
                    <a:pt x="4440" y="4655"/>
                    <a:pt x="4582" y="4050"/>
                  </a:cubicBezTo>
                  <a:cubicBezTo>
                    <a:pt x="5186" y="1672"/>
                    <a:pt x="5488" y="401"/>
                    <a:pt x="5488" y="242"/>
                  </a:cubicBezTo>
                  <a:cubicBezTo>
                    <a:pt x="5488" y="82"/>
                    <a:pt x="5382" y="1"/>
                    <a:pt x="5169" y="1"/>
                  </a:cubicBezTo>
                  <a:close/>
                </a:path>
              </a:pathLst>
            </a:custGeom>
            <a:solidFill>
              <a:srgbClr val="000000"/>
            </a:solidFill>
            <a:ln cap="flat" cmpd="sng" w="700">
              <a:solidFill>
                <a:srgbClr val="000000"/>
              </a:solidFill>
              <a:prstDash val="solid"/>
              <a:miter lim="21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7156450" y="2527975"/>
              <a:ext cx="159200" cy="665975"/>
            </a:xfrm>
            <a:custGeom>
              <a:rect b="b" l="l" r="r" t="t"/>
              <a:pathLst>
                <a:path extrusionOk="0" h="26639" w="6368">
                  <a:moveTo>
                    <a:pt x="241" y="0"/>
                  </a:moveTo>
                  <a:lnTo>
                    <a:pt x="134" y="28"/>
                  </a:lnTo>
                  <a:cubicBezTo>
                    <a:pt x="45" y="81"/>
                    <a:pt x="0" y="179"/>
                    <a:pt x="0" y="320"/>
                  </a:cubicBezTo>
                  <a:cubicBezTo>
                    <a:pt x="17" y="339"/>
                    <a:pt x="115" y="454"/>
                    <a:pt x="294" y="667"/>
                  </a:cubicBezTo>
                  <a:cubicBezTo>
                    <a:pt x="3045" y="3525"/>
                    <a:pt x="4422" y="7745"/>
                    <a:pt x="4422" y="13320"/>
                  </a:cubicBezTo>
                  <a:cubicBezTo>
                    <a:pt x="4422" y="18897"/>
                    <a:pt x="3045" y="23114"/>
                    <a:pt x="294" y="25974"/>
                  </a:cubicBezTo>
                  <a:cubicBezTo>
                    <a:pt x="115" y="26187"/>
                    <a:pt x="17" y="26302"/>
                    <a:pt x="0" y="26319"/>
                  </a:cubicBezTo>
                  <a:cubicBezTo>
                    <a:pt x="17" y="26426"/>
                    <a:pt x="45" y="26507"/>
                    <a:pt x="81" y="26560"/>
                  </a:cubicBezTo>
                  <a:cubicBezTo>
                    <a:pt x="115" y="26613"/>
                    <a:pt x="160" y="26639"/>
                    <a:pt x="213" y="26639"/>
                  </a:cubicBezTo>
                  <a:lnTo>
                    <a:pt x="827" y="26639"/>
                  </a:lnTo>
                  <a:lnTo>
                    <a:pt x="933" y="26532"/>
                  </a:lnTo>
                  <a:cubicBezTo>
                    <a:pt x="1253" y="26285"/>
                    <a:pt x="1456" y="26115"/>
                    <a:pt x="1545" y="26027"/>
                  </a:cubicBezTo>
                  <a:cubicBezTo>
                    <a:pt x="1635" y="25938"/>
                    <a:pt x="1918" y="25646"/>
                    <a:pt x="2398" y="25147"/>
                  </a:cubicBezTo>
                  <a:cubicBezTo>
                    <a:pt x="2877" y="24651"/>
                    <a:pt x="3242" y="24197"/>
                    <a:pt x="3491" y="23790"/>
                  </a:cubicBezTo>
                  <a:cubicBezTo>
                    <a:pt x="3738" y="23381"/>
                    <a:pt x="4077" y="22786"/>
                    <a:pt x="4503" y="22004"/>
                  </a:cubicBezTo>
                  <a:cubicBezTo>
                    <a:pt x="4929" y="21224"/>
                    <a:pt x="5258" y="20442"/>
                    <a:pt x="5488" y="19660"/>
                  </a:cubicBezTo>
                  <a:cubicBezTo>
                    <a:pt x="5718" y="18880"/>
                    <a:pt x="5923" y="17929"/>
                    <a:pt x="6102" y="16810"/>
                  </a:cubicBezTo>
                  <a:cubicBezTo>
                    <a:pt x="6278" y="15691"/>
                    <a:pt x="6368" y="14528"/>
                    <a:pt x="6368" y="13320"/>
                  </a:cubicBezTo>
                  <a:cubicBezTo>
                    <a:pt x="6368" y="10888"/>
                    <a:pt x="5984" y="8544"/>
                    <a:pt x="5221" y="6287"/>
                  </a:cubicBezTo>
                  <a:cubicBezTo>
                    <a:pt x="4458" y="4032"/>
                    <a:pt x="3242" y="2150"/>
                    <a:pt x="1573" y="639"/>
                  </a:cubicBezTo>
                  <a:lnTo>
                    <a:pt x="827" y="0"/>
                  </a:lnTo>
                  <a:close/>
                </a:path>
              </a:pathLst>
            </a:custGeom>
            <a:solidFill>
              <a:srgbClr val="000000"/>
            </a:solidFill>
            <a:ln cap="flat" cmpd="sng" w="700">
              <a:solidFill>
                <a:srgbClr val="000000"/>
              </a:solidFill>
              <a:prstDash val="solid"/>
              <a:miter lim="21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22"/>
          <p:cNvSpPr txBox="1"/>
          <p:nvPr/>
        </p:nvSpPr>
        <p:spPr>
          <a:xfrm>
            <a:off x="7000349" y="3333750"/>
            <a:ext cx="14589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broadcast on all lines</a:t>
            </a:r>
            <a:endParaRPr sz="1800">
              <a:solidFill>
                <a:srgbClr val="D84437"/>
              </a:solidFill>
              <a:latin typeface="Nothing You Could Do"/>
              <a:ea typeface="Nothing You Could Do"/>
              <a:cs typeface="Nothing You Could Do"/>
              <a:sym typeface="Nothing You Could Do"/>
            </a:endParaRPr>
          </a:p>
        </p:txBody>
      </p:sp>
      <p:sp>
        <p:nvSpPr>
          <p:cNvPr id="452" name="Google Shape;452;p22"/>
          <p:cNvSpPr/>
          <p:nvPr/>
        </p:nvSpPr>
        <p:spPr>
          <a:xfrm rot="6556198">
            <a:off x="6621380" y="3083675"/>
            <a:ext cx="261802" cy="442155"/>
          </a:xfrm>
          <a:custGeom>
            <a:rect b="b" l="l" r="r" t="t"/>
            <a:pathLst>
              <a:path extrusionOk="0" h="46990" w="15875">
                <a:moveTo>
                  <a:pt x="15875" y="0"/>
                </a:moveTo>
                <a:cubicBezTo>
                  <a:pt x="14378" y="16465"/>
                  <a:pt x="9171" y="33234"/>
                  <a:pt x="0" y="46990"/>
                </a:cubicBezTo>
              </a:path>
            </a:pathLst>
          </a:custGeom>
          <a:noFill/>
          <a:ln cap="flat" cmpd="sng" w="9525">
            <a:solidFill>
              <a:srgbClr val="D84437"/>
            </a:solidFill>
            <a:prstDash val="solid"/>
            <a:round/>
            <a:headEnd len="med" w="med" type="none"/>
            <a:tailEnd len="med" w="med" type="none"/>
          </a:ln>
        </p:spPr>
      </p:sp>
      <p:sp>
        <p:nvSpPr>
          <p:cNvPr id="453" name="Google Shape;453;p22"/>
          <p:cNvSpPr/>
          <p:nvPr/>
        </p:nvSpPr>
        <p:spPr>
          <a:xfrm rot="8544295">
            <a:off x="1247280" y="1881449"/>
            <a:ext cx="72201" cy="746661"/>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grpSp>
        <p:nvGrpSpPr>
          <p:cNvPr id="454" name="Google Shape;454;p22"/>
          <p:cNvGrpSpPr/>
          <p:nvPr/>
        </p:nvGrpSpPr>
        <p:grpSpPr>
          <a:xfrm>
            <a:off x="52200" y="53025"/>
            <a:ext cx="9039600" cy="588225"/>
            <a:chOff x="52200" y="43500"/>
            <a:chExt cx="9039600" cy="588225"/>
          </a:xfrm>
        </p:grpSpPr>
        <p:sp>
          <p:nvSpPr>
            <p:cNvPr id="455" name="Google Shape;455;p22"/>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456" name="Google Shape;456;p22"/>
            <p:cNvPicPr preferRelativeResize="0"/>
            <p:nvPr/>
          </p:nvPicPr>
          <p:blipFill rotWithShape="1">
            <a:blip r:embed="rId3">
              <a:alphaModFix/>
            </a:blip>
            <a:srcRect b="45417" l="0" r="0" t="0"/>
            <a:stretch/>
          </p:blipFill>
          <p:spPr>
            <a:xfrm>
              <a:off x="4562125" y="43500"/>
              <a:ext cx="4358600" cy="578699"/>
            </a:xfrm>
            <a:prstGeom prst="rect">
              <a:avLst/>
            </a:prstGeom>
            <a:noFill/>
            <a:ln>
              <a:noFill/>
            </a:ln>
          </p:spPr>
        </p:pic>
        <p:sp>
          <p:nvSpPr>
            <p:cNvPr id="457" name="Google Shape;457;p22"/>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Softmax, on a batch of images</a:t>
              </a:r>
              <a:endParaRPr sz="2700">
                <a:solidFill>
                  <a:schemeClr val="lt1"/>
                </a:solidFill>
                <a:latin typeface="Open Sans"/>
                <a:ea typeface="Open Sans"/>
                <a:cs typeface="Open Sans"/>
                <a:sym typeface="Open Sans"/>
              </a:endParaRPr>
            </a:p>
          </p:txBody>
        </p:sp>
      </p:grpSp>
      <p:sp>
        <p:nvSpPr>
          <p:cNvPr id="458" name="Google Shape;458;p22"/>
          <p:cNvSpPr txBox="1"/>
          <p:nvPr/>
        </p:nvSpPr>
        <p:spPr>
          <a:xfrm>
            <a:off x="2214575" y="3450550"/>
            <a:ext cx="1650900" cy="5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D84437"/>
                </a:solidFill>
                <a:latin typeface="Nothing You Could Do"/>
                <a:ea typeface="Nothing You Could Do"/>
                <a:cs typeface="Nothing You Could Do"/>
                <a:sym typeface="Nothing You Could Do"/>
              </a:rPr>
              <a:t>applied line by line</a:t>
            </a:r>
            <a:endParaRPr sz="1800">
              <a:solidFill>
                <a:srgbClr val="D84437"/>
              </a:solidFill>
              <a:latin typeface="Nothing You Could Do"/>
              <a:ea typeface="Nothing You Could Do"/>
              <a:cs typeface="Nothing You Could Do"/>
              <a:sym typeface="Nothing You Could Do"/>
            </a:endParaRPr>
          </a:p>
        </p:txBody>
      </p:sp>
      <p:sp>
        <p:nvSpPr>
          <p:cNvPr id="459" name="Google Shape;459;p22"/>
          <p:cNvSpPr/>
          <p:nvPr/>
        </p:nvSpPr>
        <p:spPr>
          <a:xfrm rot="-949074">
            <a:off x="3042618" y="3116974"/>
            <a:ext cx="627677" cy="360306"/>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460" name="Google Shape;460;p22"/>
          <p:cNvSpPr txBox="1"/>
          <p:nvPr/>
        </p:nvSpPr>
        <p:spPr>
          <a:xfrm>
            <a:off x="172425" y="4061550"/>
            <a:ext cx="24672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tensor shapes in [ ]</a:t>
            </a:r>
            <a:endParaRPr sz="1800">
              <a:solidFill>
                <a:srgbClr val="D84437"/>
              </a:solidFill>
              <a:latin typeface="Nothing You Could Do"/>
              <a:ea typeface="Nothing You Could Do"/>
              <a:cs typeface="Nothing You Could Do"/>
              <a:sym typeface="Nothing You Could D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3"/>
          <p:cNvSpPr txBox="1"/>
          <p:nvPr/>
        </p:nvSpPr>
        <p:spPr>
          <a:xfrm>
            <a:off x="550850" y="2482438"/>
            <a:ext cx="6572100" cy="5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onsolas"/>
                <a:ea typeface="Consolas"/>
                <a:cs typeface="Consolas"/>
                <a:sym typeface="Consolas"/>
              </a:rPr>
              <a:t>Y = tf.nn.softmax(tf.matmul(X, W) + b)</a:t>
            </a:r>
            <a:endParaRPr sz="2400">
              <a:latin typeface="Consolas"/>
              <a:ea typeface="Consolas"/>
              <a:cs typeface="Consolas"/>
              <a:sym typeface="Consolas"/>
            </a:endParaRPr>
          </a:p>
        </p:txBody>
      </p:sp>
      <p:sp>
        <p:nvSpPr>
          <p:cNvPr id="466" name="Google Shape;466;p23"/>
          <p:cNvSpPr txBox="1"/>
          <p:nvPr/>
        </p:nvSpPr>
        <p:spPr>
          <a:xfrm>
            <a:off x="2698775" y="1584325"/>
            <a:ext cx="51039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tensor shapes:  X[100, 784]   W[748,10]   b[10]</a:t>
            </a:r>
            <a:endParaRPr sz="1800">
              <a:solidFill>
                <a:srgbClr val="D84437"/>
              </a:solidFill>
              <a:latin typeface="Nothing You Could Do"/>
              <a:ea typeface="Nothing You Could Do"/>
              <a:cs typeface="Nothing You Could Do"/>
              <a:sym typeface="Nothing You Could Do"/>
            </a:endParaRPr>
          </a:p>
        </p:txBody>
      </p:sp>
      <p:sp>
        <p:nvSpPr>
          <p:cNvPr id="467" name="Google Shape;467;p23"/>
          <p:cNvSpPr/>
          <p:nvPr/>
        </p:nvSpPr>
        <p:spPr>
          <a:xfrm rot="-1215914">
            <a:off x="5243666" y="1986928"/>
            <a:ext cx="38369" cy="514724"/>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sp>
        <p:nvSpPr>
          <p:cNvPr id="468" name="Google Shape;468;p23"/>
          <p:cNvSpPr/>
          <p:nvPr/>
        </p:nvSpPr>
        <p:spPr>
          <a:xfrm rot="-949129">
            <a:off x="5962112" y="2074593"/>
            <a:ext cx="296132" cy="417061"/>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469" name="Google Shape;469;p23"/>
          <p:cNvSpPr/>
          <p:nvPr/>
        </p:nvSpPr>
        <p:spPr>
          <a:xfrm rot="-916340">
            <a:off x="6826186" y="2085414"/>
            <a:ext cx="381614" cy="371207"/>
          </a:xfrm>
          <a:custGeom>
            <a:rect b="b" l="l" r="r" t="t"/>
            <a:pathLst>
              <a:path extrusionOk="0" h="27305" w="19368">
                <a:moveTo>
                  <a:pt x="19368" y="0"/>
                </a:moveTo>
                <a:cubicBezTo>
                  <a:pt x="14836" y="10197"/>
                  <a:pt x="7891" y="19414"/>
                  <a:pt x="0" y="27305"/>
                </a:cubicBezTo>
              </a:path>
            </a:pathLst>
          </a:custGeom>
          <a:noFill/>
          <a:ln cap="flat" cmpd="sng" w="9525">
            <a:solidFill>
              <a:srgbClr val="D84437"/>
            </a:solidFill>
            <a:prstDash val="solid"/>
            <a:round/>
            <a:headEnd len="med" w="med" type="none"/>
            <a:tailEnd len="med" w="med" type="none"/>
          </a:ln>
        </p:spPr>
      </p:sp>
      <p:sp>
        <p:nvSpPr>
          <p:cNvPr id="470" name="Google Shape;470;p23"/>
          <p:cNvSpPr txBox="1"/>
          <p:nvPr/>
        </p:nvSpPr>
        <p:spPr>
          <a:xfrm>
            <a:off x="4500575" y="3450550"/>
            <a:ext cx="19605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matrix multiply</a:t>
            </a:r>
            <a:endParaRPr sz="1800">
              <a:solidFill>
                <a:srgbClr val="D84437"/>
              </a:solidFill>
              <a:latin typeface="Nothing You Could Do"/>
              <a:ea typeface="Nothing You Could Do"/>
              <a:cs typeface="Nothing You Could Do"/>
              <a:sym typeface="Nothing You Could Do"/>
            </a:endParaRPr>
          </a:p>
        </p:txBody>
      </p:sp>
      <p:sp>
        <p:nvSpPr>
          <p:cNvPr id="471" name="Google Shape;471;p23"/>
          <p:cNvSpPr/>
          <p:nvPr/>
        </p:nvSpPr>
        <p:spPr>
          <a:xfrm rot="7186916">
            <a:off x="4906111" y="3042155"/>
            <a:ext cx="292251" cy="432415"/>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472" name="Google Shape;472;p23"/>
          <p:cNvSpPr txBox="1"/>
          <p:nvPr/>
        </p:nvSpPr>
        <p:spPr>
          <a:xfrm>
            <a:off x="7113600" y="3333750"/>
            <a:ext cx="14589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broadcast on all lines</a:t>
            </a:r>
            <a:endParaRPr sz="1800">
              <a:solidFill>
                <a:srgbClr val="D84437"/>
              </a:solidFill>
              <a:latin typeface="Nothing You Could Do"/>
              <a:ea typeface="Nothing You Could Do"/>
              <a:cs typeface="Nothing You Could Do"/>
              <a:sym typeface="Nothing You Could Do"/>
            </a:endParaRPr>
          </a:p>
        </p:txBody>
      </p:sp>
      <p:sp>
        <p:nvSpPr>
          <p:cNvPr id="473" name="Google Shape;473;p23"/>
          <p:cNvSpPr/>
          <p:nvPr/>
        </p:nvSpPr>
        <p:spPr>
          <a:xfrm rot="6555587">
            <a:off x="6605335" y="2968655"/>
            <a:ext cx="414981" cy="822639"/>
          </a:xfrm>
          <a:custGeom>
            <a:rect b="b" l="l" r="r" t="t"/>
            <a:pathLst>
              <a:path extrusionOk="0" h="46990" w="15875">
                <a:moveTo>
                  <a:pt x="15875" y="0"/>
                </a:moveTo>
                <a:cubicBezTo>
                  <a:pt x="14378" y="16465"/>
                  <a:pt x="9171" y="33234"/>
                  <a:pt x="0" y="46990"/>
                </a:cubicBezTo>
              </a:path>
            </a:pathLst>
          </a:custGeom>
          <a:noFill/>
          <a:ln cap="flat" cmpd="sng" w="9525">
            <a:solidFill>
              <a:srgbClr val="D84437"/>
            </a:solidFill>
            <a:prstDash val="solid"/>
            <a:round/>
            <a:headEnd len="med" w="med" type="none"/>
            <a:tailEnd len="med" w="med" type="none"/>
          </a:ln>
        </p:spPr>
      </p:sp>
      <p:grpSp>
        <p:nvGrpSpPr>
          <p:cNvPr id="474" name="Google Shape;474;p23"/>
          <p:cNvGrpSpPr/>
          <p:nvPr/>
        </p:nvGrpSpPr>
        <p:grpSpPr>
          <a:xfrm>
            <a:off x="52200" y="53025"/>
            <a:ext cx="9039600" cy="588225"/>
            <a:chOff x="52200" y="43500"/>
            <a:chExt cx="9039600" cy="588225"/>
          </a:xfrm>
        </p:grpSpPr>
        <p:sp>
          <p:nvSpPr>
            <p:cNvPr id="475" name="Google Shape;475;p23"/>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476" name="Google Shape;476;p23"/>
            <p:cNvPicPr preferRelativeResize="0"/>
            <p:nvPr/>
          </p:nvPicPr>
          <p:blipFill rotWithShape="1">
            <a:blip r:embed="rId3">
              <a:alphaModFix/>
            </a:blip>
            <a:srcRect b="45417" l="0" r="0" t="0"/>
            <a:stretch/>
          </p:blipFill>
          <p:spPr>
            <a:xfrm>
              <a:off x="4562125" y="43500"/>
              <a:ext cx="4358600" cy="578699"/>
            </a:xfrm>
            <a:prstGeom prst="rect">
              <a:avLst/>
            </a:prstGeom>
            <a:noFill/>
            <a:ln>
              <a:noFill/>
            </a:ln>
          </p:spPr>
        </p:pic>
        <p:sp>
          <p:nvSpPr>
            <p:cNvPr id="477" name="Google Shape;477;p23"/>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chemeClr val="dk1"/>
                </a:buClr>
                <a:buFont typeface="Open Sans"/>
                <a:buNone/>
              </a:pPr>
              <a:r>
                <a:rPr lang="en" sz="2700">
                  <a:solidFill>
                    <a:schemeClr val="lt1"/>
                  </a:solidFill>
                  <a:latin typeface="Open Sans"/>
                  <a:ea typeface="Open Sans"/>
                  <a:cs typeface="Open Sans"/>
                  <a:sym typeface="Open Sans"/>
                </a:rPr>
                <a:t>Now in TensorFlow (Python)</a:t>
              </a:r>
              <a:endParaRPr sz="2700">
                <a:solidFill>
                  <a:schemeClr val="lt1"/>
                </a:solidFill>
                <a:latin typeface="Open Sans"/>
                <a:ea typeface="Open Sans"/>
                <a:cs typeface="Open Sans"/>
                <a:sym typeface="Open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grpSp>
        <p:nvGrpSpPr>
          <p:cNvPr id="482" name="Google Shape;482;p24"/>
          <p:cNvGrpSpPr/>
          <p:nvPr/>
        </p:nvGrpSpPr>
        <p:grpSpPr>
          <a:xfrm>
            <a:off x="3170348" y="2603964"/>
            <a:ext cx="2228144" cy="451898"/>
            <a:chOff x="322800" y="2140925"/>
            <a:chExt cx="6958600" cy="1411300"/>
          </a:xfrm>
        </p:grpSpPr>
        <p:sp>
          <p:nvSpPr>
            <p:cNvPr id="483" name="Google Shape;483;p24"/>
            <p:cNvSpPr/>
            <p:nvPr/>
          </p:nvSpPr>
          <p:spPr>
            <a:xfrm>
              <a:off x="322800" y="2826400"/>
              <a:ext cx="614925" cy="40350"/>
            </a:xfrm>
            <a:custGeom>
              <a:rect b="b" l="l" r="r" t="t"/>
              <a:pathLst>
                <a:path extrusionOk="0" h="1614" w="24597">
                  <a:moveTo>
                    <a:pt x="565" y="0"/>
                  </a:moveTo>
                  <a:cubicBezTo>
                    <a:pt x="187" y="188"/>
                    <a:pt x="0" y="455"/>
                    <a:pt x="0" y="807"/>
                  </a:cubicBezTo>
                  <a:cubicBezTo>
                    <a:pt x="0" y="1155"/>
                    <a:pt x="187" y="1423"/>
                    <a:pt x="565" y="1613"/>
                  </a:cubicBezTo>
                  <a:lnTo>
                    <a:pt x="23993" y="1613"/>
                  </a:lnTo>
                  <a:cubicBezTo>
                    <a:pt x="24396" y="1397"/>
                    <a:pt x="24596" y="1129"/>
                    <a:pt x="24596" y="807"/>
                  </a:cubicBezTo>
                  <a:cubicBezTo>
                    <a:pt x="24596" y="484"/>
                    <a:pt x="24396" y="213"/>
                    <a:pt x="23993" y="0"/>
                  </a:cubicBezTo>
                  <a:close/>
                </a:path>
              </a:pathLst>
            </a:custGeom>
            <a:solidFill>
              <a:srgbClr val="000000"/>
            </a:solidFill>
            <a:ln cap="flat" cmpd="sng" w="1050">
              <a:solidFill>
                <a:srgbClr val="000000"/>
              </a:solidFill>
              <a:prstDash val="solid"/>
              <a:miter lim="32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84437"/>
                </a:solidFill>
              </a:endParaRPr>
            </a:p>
          </p:txBody>
        </p:sp>
        <p:sp>
          <p:nvSpPr>
            <p:cNvPr id="484" name="Google Shape;484;p24"/>
            <p:cNvSpPr/>
            <p:nvPr/>
          </p:nvSpPr>
          <p:spPr>
            <a:xfrm>
              <a:off x="1246150" y="2140925"/>
              <a:ext cx="1343800" cy="1411300"/>
            </a:xfrm>
            <a:custGeom>
              <a:rect b="b" l="l" r="r" t="t"/>
              <a:pathLst>
                <a:path extrusionOk="0" h="56452" w="53752">
                  <a:moveTo>
                    <a:pt x="24597" y="1"/>
                  </a:moveTo>
                  <a:cubicBezTo>
                    <a:pt x="8414" y="1"/>
                    <a:pt x="285" y="26"/>
                    <a:pt x="204" y="81"/>
                  </a:cubicBezTo>
                  <a:cubicBezTo>
                    <a:pt x="69" y="162"/>
                    <a:pt x="1" y="485"/>
                    <a:pt x="1" y="1049"/>
                  </a:cubicBezTo>
                  <a:lnTo>
                    <a:pt x="43" y="1652"/>
                  </a:lnTo>
                  <a:lnTo>
                    <a:pt x="10768" y="16371"/>
                  </a:lnTo>
                  <a:cubicBezTo>
                    <a:pt x="12326" y="18468"/>
                    <a:pt x="14075" y="20858"/>
                    <a:pt x="16010" y="23549"/>
                  </a:cubicBezTo>
                  <a:cubicBezTo>
                    <a:pt x="17946" y="26236"/>
                    <a:pt x="19355" y="28171"/>
                    <a:pt x="20242" y="29355"/>
                  </a:cubicBezTo>
                  <a:cubicBezTo>
                    <a:pt x="21130" y="30536"/>
                    <a:pt x="21575" y="31142"/>
                    <a:pt x="21575" y="31168"/>
                  </a:cubicBezTo>
                  <a:lnTo>
                    <a:pt x="82" y="55764"/>
                  </a:lnTo>
                  <a:cubicBezTo>
                    <a:pt x="27" y="55874"/>
                    <a:pt x="1" y="55954"/>
                    <a:pt x="1" y="56006"/>
                  </a:cubicBezTo>
                  <a:cubicBezTo>
                    <a:pt x="1" y="56196"/>
                    <a:pt x="82" y="56316"/>
                    <a:pt x="243" y="56371"/>
                  </a:cubicBezTo>
                  <a:cubicBezTo>
                    <a:pt x="323" y="56422"/>
                    <a:pt x="8456" y="56451"/>
                    <a:pt x="24639" y="56451"/>
                  </a:cubicBezTo>
                  <a:lnTo>
                    <a:pt x="48871" y="56409"/>
                  </a:lnTo>
                  <a:lnTo>
                    <a:pt x="51210" y="50161"/>
                  </a:lnTo>
                  <a:cubicBezTo>
                    <a:pt x="51558" y="49113"/>
                    <a:pt x="51977" y="47984"/>
                    <a:pt x="52461" y="46774"/>
                  </a:cubicBezTo>
                  <a:cubicBezTo>
                    <a:pt x="52945" y="45564"/>
                    <a:pt x="53281" y="44690"/>
                    <a:pt x="53468" y="44151"/>
                  </a:cubicBezTo>
                  <a:cubicBezTo>
                    <a:pt x="53655" y="43616"/>
                    <a:pt x="53752" y="43332"/>
                    <a:pt x="53752" y="43306"/>
                  </a:cubicBezTo>
                  <a:lnTo>
                    <a:pt x="52139" y="43306"/>
                  </a:lnTo>
                  <a:cubicBezTo>
                    <a:pt x="51600" y="44542"/>
                    <a:pt x="51048" y="45509"/>
                    <a:pt x="50484" y="46209"/>
                  </a:cubicBezTo>
                  <a:cubicBezTo>
                    <a:pt x="49274" y="47661"/>
                    <a:pt x="47890" y="48829"/>
                    <a:pt x="46332" y="49716"/>
                  </a:cubicBezTo>
                  <a:cubicBezTo>
                    <a:pt x="44771" y="50603"/>
                    <a:pt x="42878" y="51261"/>
                    <a:pt x="40645" y="51693"/>
                  </a:cubicBezTo>
                  <a:cubicBezTo>
                    <a:pt x="38413" y="52122"/>
                    <a:pt x="36171" y="52406"/>
                    <a:pt x="33913" y="52538"/>
                  </a:cubicBezTo>
                  <a:cubicBezTo>
                    <a:pt x="31655" y="52674"/>
                    <a:pt x="28697" y="52742"/>
                    <a:pt x="25042" y="52742"/>
                  </a:cubicBezTo>
                  <a:cubicBezTo>
                    <a:pt x="23994" y="52713"/>
                    <a:pt x="22271" y="52700"/>
                    <a:pt x="19881" y="52700"/>
                  </a:cubicBezTo>
                  <a:lnTo>
                    <a:pt x="14194" y="52700"/>
                  </a:lnTo>
                  <a:cubicBezTo>
                    <a:pt x="8523" y="52700"/>
                    <a:pt x="5688" y="52687"/>
                    <a:pt x="5688" y="52661"/>
                  </a:cubicBezTo>
                  <a:lnTo>
                    <a:pt x="16333" y="40564"/>
                  </a:lnTo>
                  <a:cubicBezTo>
                    <a:pt x="23349" y="32526"/>
                    <a:pt x="26897" y="28468"/>
                    <a:pt x="26978" y="28387"/>
                  </a:cubicBezTo>
                  <a:cubicBezTo>
                    <a:pt x="27004" y="28278"/>
                    <a:pt x="27004" y="28197"/>
                    <a:pt x="26978" y="28145"/>
                  </a:cubicBezTo>
                  <a:cubicBezTo>
                    <a:pt x="26923" y="27984"/>
                    <a:pt x="20672" y="19394"/>
                    <a:pt x="8227" y="2378"/>
                  </a:cubicBezTo>
                  <a:lnTo>
                    <a:pt x="7904" y="1936"/>
                  </a:lnTo>
                  <a:lnTo>
                    <a:pt x="25968" y="1936"/>
                  </a:lnTo>
                  <a:cubicBezTo>
                    <a:pt x="28978" y="1962"/>
                    <a:pt x="31439" y="2017"/>
                    <a:pt x="33349" y="2097"/>
                  </a:cubicBezTo>
                  <a:cubicBezTo>
                    <a:pt x="35255" y="2178"/>
                    <a:pt x="37284" y="2407"/>
                    <a:pt x="39436" y="2781"/>
                  </a:cubicBezTo>
                  <a:cubicBezTo>
                    <a:pt x="41587" y="3159"/>
                    <a:pt x="43481" y="3736"/>
                    <a:pt x="45123" y="4517"/>
                  </a:cubicBezTo>
                  <a:cubicBezTo>
                    <a:pt x="46761" y="5294"/>
                    <a:pt x="48252" y="6330"/>
                    <a:pt x="49597" y="7620"/>
                  </a:cubicBezTo>
                  <a:cubicBezTo>
                    <a:pt x="50539" y="8617"/>
                    <a:pt x="51290" y="9665"/>
                    <a:pt x="51855" y="10765"/>
                  </a:cubicBezTo>
                  <a:lnTo>
                    <a:pt x="52139" y="11329"/>
                  </a:lnTo>
                  <a:lnTo>
                    <a:pt x="53752" y="11329"/>
                  </a:lnTo>
                  <a:cubicBezTo>
                    <a:pt x="53642" y="11117"/>
                    <a:pt x="52797" y="9152"/>
                    <a:pt x="51210" y="5443"/>
                  </a:cubicBezTo>
                  <a:lnTo>
                    <a:pt x="48871" y="1"/>
                  </a:lnTo>
                  <a:close/>
                </a:path>
              </a:pathLst>
            </a:custGeom>
            <a:solidFill>
              <a:srgbClr val="000000"/>
            </a:solidFill>
            <a:ln cap="flat" cmpd="sng" w="1050">
              <a:solidFill>
                <a:srgbClr val="000000"/>
              </a:solidFill>
              <a:prstDash val="solid"/>
              <a:miter lim="32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84437"/>
                </a:solidFill>
              </a:endParaRPr>
            </a:p>
          </p:txBody>
        </p:sp>
        <p:sp>
          <p:nvSpPr>
            <p:cNvPr id="485" name="Google Shape;485;p24"/>
            <p:cNvSpPr/>
            <p:nvPr/>
          </p:nvSpPr>
          <p:spPr>
            <a:xfrm>
              <a:off x="2844925" y="2410025"/>
              <a:ext cx="738950" cy="687525"/>
            </a:xfrm>
            <a:custGeom>
              <a:rect b="b" l="l" r="r" t="t"/>
              <a:pathLst>
                <a:path extrusionOk="0" h="27501" w="29558">
                  <a:moveTo>
                    <a:pt x="1049" y="1"/>
                  </a:moveTo>
                  <a:cubicBezTo>
                    <a:pt x="726" y="1"/>
                    <a:pt x="539" y="14"/>
                    <a:pt x="484" y="43"/>
                  </a:cubicBezTo>
                  <a:cubicBezTo>
                    <a:pt x="323" y="175"/>
                    <a:pt x="204" y="417"/>
                    <a:pt x="123" y="769"/>
                  </a:cubicBezTo>
                  <a:cubicBezTo>
                    <a:pt x="42" y="1117"/>
                    <a:pt x="0" y="1346"/>
                    <a:pt x="0" y="1453"/>
                  </a:cubicBezTo>
                  <a:cubicBezTo>
                    <a:pt x="0" y="1562"/>
                    <a:pt x="26" y="1643"/>
                    <a:pt x="81" y="1694"/>
                  </a:cubicBezTo>
                  <a:cubicBezTo>
                    <a:pt x="136" y="1749"/>
                    <a:pt x="229" y="1788"/>
                    <a:pt x="365" y="1817"/>
                  </a:cubicBezTo>
                  <a:cubicBezTo>
                    <a:pt x="497" y="1843"/>
                    <a:pt x="633" y="1856"/>
                    <a:pt x="768" y="1856"/>
                  </a:cubicBezTo>
                  <a:lnTo>
                    <a:pt x="1452" y="1856"/>
                  </a:lnTo>
                  <a:cubicBezTo>
                    <a:pt x="1668" y="1885"/>
                    <a:pt x="1897" y="1898"/>
                    <a:pt x="2139" y="1898"/>
                  </a:cubicBezTo>
                  <a:cubicBezTo>
                    <a:pt x="2381" y="1898"/>
                    <a:pt x="2555" y="1911"/>
                    <a:pt x="2662" y="1936"/>
                  </a:cubicBezTo>
                  <a:cubicBezTo>
                    <a:pt x="2768" y="1965"/>
                    <a:pt x="2891" y="1978"/>
                    <a:pt x="3026" y="1978"/>
                  </a:cubicBezTo>
                  <a:cubicBezTo>
                    <a:pt x="3158" y="1978"/>
                    <a:pt x="3268" y="1991"/>
                    <a:pt x="3349" y="2017"/>
                  </a:cubicBezTo>
                  <a:cubicBezTo>
                    <a:pt x="3429" y="2046"/>
                    <a:pt x="3494" y="2072"/>
                    <a:pt x="3549" y="2098"/>
                  </a:cubicBezTo>
                  <a:lnTo>
                    <a:pt x="3710" y="2178"/>
                  </a:lnTo>
                  <a:cubicBezTo>
                    <a:pt x="3765" y="2207"/>
                    <a:pt x="3804" y="2233"/>
                    <a:pt x="3833" y="2259"/>
                  </a:cubicBezTo>
                  <a:lnTo>
                    <a:pt x="3913" y="2340"/>
                  </a:lnTo>
                  <a:lnTo>
                    <a:pt x="3994" y="2420"/>
                  </a:lnTo>
                  <a:lnTo>
                    <a:pt x="8952" y="16494"/>
                  </a:lnTo>
                  <a:lnTo>
                    <a:pt x="7945" y="20646"/>
                  </a:lnTo>
                  <a:cubicBezTo>
                    <a:pt x="7245" y="23417"/>
                    <a:pt x="6855" y="24868"/>
                    <a:pt x="6775" y="25000"/>
                  </a:cubicBezTo>
                  <a:cubicBezTo>
                    <a:pt x="6613" y="25271"/>
                    <a:pt x="6371" y="25446"/>
                    <a:pt x="6049" y="25526"/>
                  </a:cubicBezTo>
                  <a:cubicBezTo>
                    <a:pt x="5726" y="25607"/>
                    <a:pt x="5042" y="25659"/>
                    <a:pt x="3994" y="25688"/>
                  </a:cubicBezTo>
                  <a:cubicBezTo>
                    <a:pt x="3899" y="25673"/>
                    <a:pt x="3808" y="25666"/>
                    <a:pt x="3720" y="25666"/>
                  </a:cubicBezTo>
                  <a:cubicBezTo>
                    <a:pt x="3633" y="25666"/>
                    <a:pt x="3549" y="25673"/>
                    <a:pt x="3468" y="25688"/>
                  </a:cubicBezTo>
                  <a:cubicBezTo>
                    <a:pt x="3307" y="25713"/>
                    <a:pt x="3187" y="25726"/>
                    <a:pt x="3107" y="25726"/>
                  </a:cubicBezTo>
                  <a:lnTo>
                    <a:pt x="2865" y="25726"/>
                  </a:lnTo>
                  <a:cubicBezTo>
                    <a:pt x="2784" y="25726"/>
                    <a:pt x="2717" y="25739"/>
                    <a:pt x="2662" y="25768"/>
                  </a:cubicBezTo>
                  <a:cubicBezTo>
                    <a:pt x="2607" y="25794"/>
                    <a:pt x="2568" y="25820"/>
                    <a:pt x="2542" y="25849"/>
                  </a:cubicBezTo>
                  <a:cubicBezTo>
                    <a:pt x="2513" y="25875"/>
                    <a:pt x="2487" y="25917"/>
                    <a:pt x="2462" y="25968"/>
                  </a:cubicBezTo>
                  <a:cubicBezTo>
                    <a:pt x="2433" y="26023"/>
                    <a:pt x="2420" y="26078"/>
                    <a:pt x="2420" y="26129"/>
                  </a:cubicBezTo>
                  <a:cubicBezTo>
                    <a:pt x="2420" y="26184"/>
                    <a:pt x="2407" y="26252"/>
                    <a:pt x="2381" y="26333"/>
                  </a:cubicBezTo>
                  <a:lnTo>
                    <a:pt x="2300" y="26575"/>
                  </a:lnTo>
                  <a:cubicBezTo>
                    <a:pt x="2220" y="26842"/>
                    <a:pt x="2178" y="27046"/>
                    <a:pt x="2178" y="27178"/>
                  </a:cubicBezTo>
                  <a:cubicBezTo>
                    <a:pt x="2178" y="27394"/>
                    <a:pt x="2420" y="27500"/>
                    <a:pt x="2904" y="27500"/>
                  </a:cubicBezTo>
                  <a:cubicBezTo>
                    <a:pt x="3010" y="27475"/>
                    <a:pt x="3494" y="27462"/>
                    <a:pt x="4355" y="27462"/>
                  </a:cubicBezTo>
                  <a:lnTo>
                    <a:pt x="8145" y="27462"/>
                  </a:lnTo>
                  <a:cubicBezTo>
                    <a:pt x="9623" y="27488"/>
                    <a:pt x="10862" y="27500"/>
                    <a:pt x="11855" y="27500"/>
                  </a:cubicBezTo>
                  <a:lnTo>
                    <a:pt x="13549" y="27500"/>
                  </a:lnTo>
                  <a:cubicBezTo>
                    <a:pt x="13926" y="27475"/>
                    <a:pt x="14139" y="27433"/>
                    <a:pt x="14194" y="27381"/>
                  </a:cubicBezTo>
                  <a:cubicBezTo>
                    <a:pt x="14249" y="27326"/>
                    <a:pt x="14329" y="27071"/>
                    <a:pt x="14436" y="26613"/>
                  </a:cubicBezTo>
                  <a:cubicBezTo>
                    <a:pt x="14491" y="26346"/>
                    <a:pt x="14516" y="26184"/>
                    <a:pt x="14516" y="26129"/>
                  </a:cubicBezTo>
                  <a:cubicBezTo>
                    <a:pt x="14491" y="25888"/>
                    <a:pt x="14410" y="25755"/>
                    <a:pt x="14274" y="25726"/>
                  </a:cubicBezTo>
                  <a:cubicBezTo>
                    <a:pt x="14139" y="25700"/>
                    <a:pt x="13858" y="25688"/>
                    <a:pt x="13429" y="25688"/>
                  </a:cubicBezTo>
                  <a:cubicBezTo>
                    <a:pt x="11600" y="25688"/>
                    <a:pt x="10687" y="25539"/>
                    <a:pt x="10687" y="25242"/>
                  </a:cubicBezTo>
                  <a:cubicBezTo>
                    <a:pt x="10687" y="25110"/>
                    <a:pt x="11049" y="23604"/>
                    <a:pt x="11774" y="20726"/>
                  </a:cubicBezTo>
                  <a:lnTo>
                    <a:pt x="12823" y="16533"/>
                  </a:lnTo>
                  <a:lnTo>
                    <a:pt x="18026" y="10446"/>
                  </a:lnTo>
                  <a:cubicBezTo>
                    <a:pt x="21545" y="6304"/>
                    <a:pt x="23429" y="4114"/>
                    <a:pt x="23671" y="3872"/>
                  </a:cubicBezTo>
                  <a:cubicBezTo>
                    <a:pt x="24881" y="2662"/>
                    <a:pt x="26452" y="1991"/>
                    <a:pt x="28387" y="1856"/>
                  </a:cubicBezTo>
                  <a:cubicBezTo>
                    <a:pt x="28897" y="1856"/>
                    <a:pt x="29181" y="1775"/>
                    <a:pt x="29235" y="1614"/>
                  </a:cubicBezTo>
                  <a:cubicBezTo>
                    <a:pt x="29287" y="1562"/>
                    <a:pt x="29355" y="1372"/>
                    <a:pt x="29435" y="1049"/>
                  </a:cubicBezTo>
                  <a:cubicBezTo>
                    <a:pt x="29516" y="727"/>
                    <a:pt x="29558" y="514"/>
                    <a:pt x="29558" y="404"/>
                  </a:cubicBezTo>
                  <a:cubicBezTo>
                    <a:pt x="29558" y="162"/>
                    <a:pt x="29329" y="43"/>
                    <a:pt x="28871" y="43"/>
                  </a:cubicBezTo>
                  <a:cubicBezTo>
                    <a:pt x="28764" y="43"/>
                    <a:pt x="28319" y="56"/>
                    <a:pt x="27542" y="82"/>
                  </a:cubicBezTo>
                  <a:cubicBezTo>
                    <a:pt x="26761" y="111"/>
                    <a:pt x="26010" y="124"/>
                    <a:pt x="25284" y="124"/>
                  </a:cubicBezTo>
                  <a:cubicBezTo>
                    <a:pt x="23884" y="95"/>
                    <a:pt x="22823" y="69"/>
                    <a:pt x="22097" y="43"/>
                  </a:cubicBezTo>
                  <a:cubicBezTo>
                    <a:pt x="21371" y="14"/>
                    <a:pt x="20981" y="1"/>
                    <a:pt x="20929" y="1"/>
                  </a:cubicBezTo>
                  <a:cubicBezTo>
                    <a:pt x="20607" y="30"/>
                    <a:pt x="20416" y="82"/>
                    <a:pt x="20365" y="162"/>
                  </a:cubicBezTo>
                  <a:cubicBezTo>
                    <a:pt x="20310" y="243"/>
                    <a:pt x="20242" y="485"/>
                    <a:pt x="20161" y="888"/>
                  </a:cubicBezTo>
                  <a:cubicBezTo>
                    <a:pt x="20107" y="1211"/>
                    <a:pt x="20081" y="1401"/>
                    <a:pt x="20081" y="1453"/>
                  </a:cubicBezTo>
                  <a:cubicBezTo>
                    <a:pt x="20081" y="1724"/>
                    <a:pt x="20310" y="1856"/>
                    <a:pt x="20768" y="1856"/>
                  </a:cubicBezTo>
                  <a:cubicBezTo>
                    <a:pt x="21626" y="1936"/>
                    <a:pt x="22058" y="2191"/>
                    <a:pt x="22058" y="2624"/>
                  </a:cubicBezTo>
                  <a:cubicBezTo>
                    <a:pt x="22029" y="2946"/>
                    <a:pt x="21816" y="3362"/>
                    <a:pt x="21413" y="3872"/>
                  </a:cubicBezTo>
                  <a:cubicBezTo>
                    <a:pt x="21010" y="4385"/>
                    <a:pt x="19571" y="6078"/>
                    <a:pt x="17097" y="8952"/>
                  </a:cubicBezTo>
                  <a:cubicBezTo>
                    <a:pt x="16452" y="9733"/>
                    <a:pt x="15874" y="10417"/>
                    <a:pt x="15365" y="11010"/>
                  </a:cubicBezTo>
                  <a:cubicBezTo>
                    <a:pt x="14852" y="11601"/>
                    <a:pt x="14423" y="12098"/>
                    <a:pt x="14074" y="12501"/>
                  </a:cubicBezTo>
                  <a:cubicBezTo>
                    <a:pt x="13723" y="12904"/>
                    <a:pt x="13442" y="13227"/>
                    <a:pt x="13226" y="13468"/>
                  </a:cubicBezTo>
                  <a:cubicBezTo>
                    <a:pt x="13010" y="13710"/>
                    <a:pt x="12849" y="13885"/>
                    <a:pt x="12742" y="13994"/>
                  </a:cubicBezTo>
                  <a:lnTo>
                    <a:pt x="12623" y="14114"/>
                  </a:lnTo>
                  <a:cubicBezTo>
                    <a:pt x="12594" y="14062"/>
                    <a:pt x="11910" y="12127"/>
                    <a:pt x="10565" y="8307"/>
                  </a:cubicBezTo>
                  <a:cubicBezTo>
                    <a:pt x="9220" y="4491"/>
                    <a:pt x="8549" y="2514"/>
                    <a:pt x="8549" y="2382"/>
                  </a:cubicBezTo>
                  <a:cubicBezTo>
                    <a:pt x="8549" y="2030"/>
                    <a:pt x="9300" y="1856"/>
                    <a:pt x="10807" y="1856"/>
                  </a:cubicBezTo>
                  <a:lnTo>
                    <a:pt x="11291" y="1856"/>
                  </a:lnTo>
                  <a:cubicBezTo>
                    <a:pt x="11452" y="1694"/>
                    <a:pt x="11587" y="1440"/>
                    <a:pt x="11694" y="1091"/>
                  </a:cubicBezTo>
                  <a:cubicBezTo>
                    <a:pt x="11749" y="688"/>
                    <a:pt x="11774" y="446"/>
                    <a:pt x="11774" y="365"/>
                  </a:cubicBezTo>
                  <a:cubicBezTo>
                    <a:pt x="11774" y="285"/>
                    <a:pt x="11694" y="162"/>
                    <a:pt x="11532" y="1"/>
                  </a:cubicBezTo>
                  <a:lnTo>
                    <a:pt x="11129" y="1"/>
                  </a:lnTo>
                  <a:cubicBezTo>
                    <a:pt x="10645" y="82"/>
                    <a:pt x="8752" y="124"/>
                    <a:pt x="5446" y="124"/>
                  </a:cubicBezTo>
                  <a:cubicBezTo>
                    <a:pt x="3804" y="124"/>
                    <a:pt x="2339" y="82"/>
                    <a:pt x="1049" y="1"/>
                  </a:cubicBezTo>
                  <a:close/>
                </a:path>
              </a:pathLst>
            </a:custGeom>
            <a:solidFill>
              <a:srgbClr val="000000"/>
            </a:solidFill>
            <a:ln cap="flat" cmpd="sng" w="1050">
              <a:solidFill>
                <a:srgbClr val="000000"/>
              </a:solidFill>
              <a:prstDash val="solid"/>
              <a:miter lim="32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84437"/>
                </a:solidFill>
              </a:endParaRPr>
            </a:p>
          </p:txBody>
        </p:sp>
        <p:sp>
          <p:nvSpPr>
            <p:cNvPr id="486" name="Google Shape;486;p24"/>
            <p:cNvSpPr/>
            <p:nvPr/>
          </p:nvSpPr>
          <p:spPr>
            <a:xfrm>
              <a:off x="3660625" y="2382300"/>
              <a:ext cx="165350" cy="368475"/>
            </a:xfrm>
            <a:custGeom>
              <a:rect b="b" l="l" r="r" t="t"/>
              <a:pathLst>
                <a:path extrusionOk="0" h="14739" w="6614">
                  <a:moveTo>
                    <a:pt x="4791" y="0"/>
                  </a:moveTo>
                  <a:cubicBezTo>
                    <a:pt x="4088" y="0"/>
                    <a:pt x="3594" y="304"/>
                    <a:pt x="3307" y="913"/>
                  </a:cubicBezTo>
                  <a:cubicBezTo>
                    <a:pt x="3194" y="1104"/>
                    <a:pt x="2614" y="3336"/>
                    <a:pt x="1569" y="7613"/>
                  </a:cubicBezTo>
                  <a:cubicBezTo>
                    <a:pt x="523" y="11887"/>
                    <a:pt x="1" y="14094"/>
                    <a:pt x="1" y="14226"/>
                  </a:cubicBezTo>
                  <a:cubicBezTo>
                    <a:pt x="20" y="14339"/>
                    <a:pt x="230" y="14455"/>
                    <a:pt x="630" y="14568"/>
                  </a:cubicBezTo>
                  <a:cubicBezTo>
                    <a:pt x="1027" y="14681"/>
                    <a:pt x="1285" y="14739"/>
                    <a:pt x="1398" y="14739"/>
                  </a:cubicBezTo>
                  <a:cubicBezTo>
                    <a:pt x="1436" y="14739"/>
                    <a:pt x="1485" y="14719"/>
                    <a:pt x="1540" y="14681"/>
                  </a:cubicBezTo>
                  <a:cubicBezTo>
                    <a:pt x="1598" y="14645"/>
                    <a:pt x="2443" y="12571"/>
                    <a:pt x="4078" y="8468"/>
                  </a:cubicBezTo>
                  <a:cubicBezTo>
                    <a:pt x="5714" y="4362"/>
                    <a:pt x="6540" y="2242"/>
                    <a:pt x="6559" y="2110"/>
                  </a:cubicBezTo>
                  <a:cubicBezTo>
                    <a:pt x="6598" y="1920"/>
                    <a:pt x="6614" y="1778"/>
                    <a:pt x="6614" y="1681"/>
                  </a:cubicBezTo>
                  <a:cubicBezTo>
                    <a:pt x="6614" y="1133"/>
                    <a:pt x="6407" y="713"/>
                    <a:pt x="5988" y="429"/>
                  </a:cubicBezTo>
                  <a:cubicBezTo>
                    <a:pt x="5569" y="142"/>
                    <a:pt x="5172" y="0"/>
                    <a:pt x="4791" y="0"/>
                  </a:cubicBezTo>
                  <a:close/>
                </a:path>
              </a:pathLst>
            </a:custGeom>
            <a:solidFill>
              <a:srgbClr val="000000"/>
            </a:solidFill>
            <a:ln cap="flat" cmpd="sng" w="725">
              <a:solidFill>
                <a:srgbClr val="000000"/>
              </a:solidFill>
              <a:prstDash val="solid"/>
              <a:miter lim="32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84437"/>
                </a:solidFill>
              </a:endParaRPr>
            </a:p>
          </p:txBody>
        </p:sp>
        <p:sp>
          <p:nvSpPr>
            <p:cNvPr id="487" name="Google Shape;487;p24"/>
            <p:cNvSpPr/>
            <p:nvPr/>
          </p:nvSpPr>
          <p:spPr>
            <a:xfrm>
              <a:off x="3415475" y="2933900"/>
              <a:ext cx="200275" cy="478975"/>
            </a:xfrm>
            <a:custGeom>
              <a:rect b="b" l="l" r="r" t="t"/>
              <a:pathLst>
                <a:path extrusionOk="0" h="19159" w="8011">
                  <a:moveTo>
                    <a:pt x="6442" y="0"/>
                  </a:moveTo>
                  <a:cubicBezTo>
                    <a:pt x="5968" y="20"/>
                    <a:pt x="5549" y="200"/>
                    <a:pt x="5188" y="542"/>
                  </a:cubicBezTo>
                  <a:cubicBezTo>
                    <a:pt x="4826" y="884"/>
                    <a:pt x="4649" y="1284"/>
                    <a:pt x="4649" y="1739"/>
                  </a:cubicBezTo>
                  <a:cubicBezTo>
                    <a:pt x="4665" y="2178"/>
                    <a:pt x="4801" y="2491"/>
                    <a:pt x="5046" y="2681"/>
                  </a:cubicBezTo>
                  <a:cubicBezTo>
                    <a:pt x="5294" y="2871"/>
                    <a:pt x="5559" y="2965"/>
                    <a:pt x="5846" y="2965"/>
                  </a:cubicBezTo>
                  <a:cubicBezTo>
                    <a:pt x="6301" y="2945"/>
                    <a:pt x="6720" y="2758"/>
                    <a:pt x="7101" y="2397"/>
                  </a:cubicBezTo>
                  <a:cubicBezTo>
                    <a:pt x="7478" y="2036"/>
                    <a:pt x="7668" y="1636"/>
                    <a:pt x="7668" y="1197"/>
                  </a:cubicBezTo>
                  <a:cubicBezTo>
                    <a:pt x="7649" y="855"/>
                    <a:pt x="7526" y="571"/>
                    <a:pt x="7297" y="342"/>
                  </a:cubicBezTo>
                  <a:cubicBezTo>
                    <a:pt x="7071" y="117"/>
                    <a:pt x="6784" y="0"/>
                    <a:pt x="6442" y="0"/>
                  </a:cubicBezTo>
                  <a:close/>
                  <a:moveTo>
                    <a:pt x="3832" y="6244"/>
                  </a:moveTo>
                  <a:cubicBezTo>
                    <a:pt x="3268" y="6244"/>
                    <a:pt x="2723" y="6454"/>
                    <a:pt x="2197" y="6871"/>
                  </a:cubicBezTo>
                  <a:cubicBezTo>
                    <a:pt x="1646" y="7310"/>
                    <a:pt x="1226" y="7794"/>
                    <a:pt x="943" y="8326"/>
                  </a:cubicBezTo>
                  <a:cubicBezTo>
                    <a:pt x="655" y="8858"/>
                    <a:pt x="430" y="9342"/>
                    <a:pt x="259" y="9781"/>
                  </a:cubicBezTo>
                  <a:cubicBezTo>
                    <a:pt x="88" y="10216"/>
                    <a:pt x="1" y="10510"/>
                    <a:pt x="1" y="10665"/>
                  </a:cubicBezTo>
                  <a:cubicBezTo>
                    <a:pt x="1" y="10720"/>
                    <a:pt x="59" y="10807"/>
                    <a:pt x="172" y="10920"/>
                  </a:cubicBezTo>
                  <a:lnTo>
                    <a:pt x="914" y="10920"/>
                  </a:lnTo>
                  <a:cubicBezTo>
                    <a:pt x="933" y="10920"/>
                    <a:pt x="962" y="10910"/>
                    <a:pt x="997" y="10890"/>
                  </a:cubicBezTo>
                  <a:cubicBezTo>
                    <a:pt x="1036" y="10871"/>
                    <a:pt x="1055" y="10852"/>
                    <a:pt x="1055" y="10836"/>
                  </a:cubicBezTo>
                  <a:cubicBezTo>
                    <a:pt x="1055" y="10816"/>
                    <a:pt x="1065" y="10787"/>
                    <a:pt x="1084" y="10749"/>
                  </a:cubicBezTo>
                  <a:cubicBezTo>
                    <a:pt x="1104" y="10710"/>
                    <a:pt x="1123" y="10681"/>
                    <a:pt x="1143" y="10665"/>
                  </a:cubicBezTo>
                  <a:cubicBezTo>
                    <a:pt x="1388" y="9694"/>
                    <a:pt x="1749" y="8897"/>
                    <a:pt x="2223" y="8268"/>
                  </a:cubicBezTo>
                  <a:cubicBezTo>
                    <a:pt x="2701" y="7642"/>
                    <a:pt x="3223" y="7329"/>
                    <a:pt x="3791" y="7329"/>
                  </a:cubicBezTo>
                  <a:lnTo>
                    <a:pt x="3849" y="7329"/>
                  </a:lnTo>
                  <a:cubicBezTo>
                    <a:pt x="4172" y="7329"/>
                    <a:pt x="4333" y="7555"/>
                    <a:pt x="4333" y="8013"/>
                  </a:cubicBezTo>
                  <a:cubicBezTo>
                    <a:pt x="4313" y="8374"/>
                    <a:pt x="4249" y="8742"/>
                    <a:pt x="4133" y="9123"/>
                  </a:cubicBezTo>
                  <a:cubicBezTo>
                    <a:pt x="4020" y="9503"/>
                    <a:pt x="3601" y="10655"/>
                    <a:pt x="2881" y="12574"/>
                  </a:cubicBezTo>
                  <a:cubicBezTo>
                    <a:pt x="2159" y="14455"/>
                    <a:pt x="1749" y="15539"/>
                    <a:pt x="1655" y="15823"/>
                  </a:cubicBezTo>
                  <a:cubicBezTo>
                    <a:pt x="1559" y="16107"/>
                    <a:pt x="1510" y="16413"/>
                    <a:pt x="1510" y="16736"/>
                  </a:cubicBezTo>
                  <a:cubicBezTo>
                    <a:pt x="1530" y="17552"/>
                    <a:pt x="1797" y="18161"/>
                    <a:pt x="2310" y="18561"/>
                  </a:cubicBezTo>
                  <a:cubicBezTo>
                    <a:pt x="2823" y="18958"/>
                    <a:pt x="3384" y="19158"/>
                    <a:pt x="3991" y="19158"/>
                  </a:cubicBezTo>
                  <a:cubicBezTo>
                    <a:pt x="4620" y="19158"/>
                    <a:pt x="5207" y="18948"/>
                    <a:pt x="5759" y="18532"/>
                  </a:cubicBezTo>
                  <a:cubicBezTo>
                    <a:pt x="6310" y="18113"/>
                    <a:pt x="6739" y="17639"/>
                    <a:pt x="7042" y="17107"/>
                  </a:cubicBezTo>
                  <a:cubicBezTo>
                    <a:pt x="7346" y="16574"/>
                    <a:pt x="7584" y="16090"/>
                    <a:pt x="7755" y="15652"/>
                  </a:cubicBezTo>
                  <a:cubicBezTo>
                    <a:pt x="7926" y="15216"/>
                    <a:pt x="8010" y="14919"/>
                    <a:pt x="8010" y="14768"/>
                  </a:cubicBezTo>
                  <a:cubicBezTo>
                    <a:pt x="8010" y="14578"/>
                    <a:pt x="7820" y="14484"/>
                    <a:pt x="7442" y="14484"/>
                  </a:cubicBezTo>
                  <a:cubicBezTo>
                    <a:pt x="7155" y="14484"/>
                    <a:pt x="6994" y="14503"/>
                    <a:pt x="6955" y="14539"/>
                  </a:cubicBezTo>
                  <a:cubicBezTo>
                    <a:pt x="6920" y="14578"/>
                    <a:pt x="6871" y="14710"/>
                    <a:pt x="6813" y="14939"/>
                  </a:cubicBezTo>
                  <a:cubicBezTo>
                    <a:pt x="6604" y="15603"/>
                    <a:pt x="6368" y="16165"/>
                    <a:pt x="6101" y="16623"/>
                  </a:cubicBezTo>
                  <a:cubicBezTo>
                    <a:pt x="5836" y="17077"/>
                    <a:pt x="5578" y="17410"/>
                    <a:pt x="5333" y="17619"/>
                  </a:cubicBezTo>
                  <a:cubicBezTo>
                    <a:pt x="5084" y="17829"/>
                    <a:pt x="4865" y="17961"/>
                    <a:pt x="4675" y="18019"/>
                  </a:cubicBezTo>
                  <a:cubicBezTo>
                    <a:pt x="4484" y="18074"/>
                    <a:pt x="4304" y="18103"/>
                    <a:pt x="4133" y="18103"/>
                  </a:cubicBezTo>
                  <a:cubicBezTo>
                    <a:pt x="3810" y="18103"/>
                    <a:pt x="3649" y="17865"/>
                    <a:pt x="3649" y="17390"/>
                  </a:cubicBezTo>
                  <a:cubicBezTo>
                    <a:pt x="3649" y="17200"/>
                    <a:pt x="3697" y="16897"/>
                    <a:pt x="3791" y="16477"/>
                  </a:cubicBezTo>
                  <a:cubicBezTo>
                    <a:pt x="4097" y="15584"/>
                    <a:pt x="4494" y="14513"/>
                    <a:pt x="4991" y="13258"/>
                  </a:cubicBezTo>
                  <a:cubicBezTo>
                    <a:pt x="5484" y="12003"/>
                    <a:pt x="5865" y="11007"/>
                    <a:pt x="6130" y="10265"/>
                  </a:cubicBezTo>
                  <a:cubicBezTo>
                    <a:pt x="6397" y="9523"/>
                    <a:pt x="6530" y="8991"/>
                    <a:pt x="6530" y="8668"/>
                  </a:cubicBezTo>
                  <a:cubicBezTo>
                    <a:pt x="6510" y="7926"/>
                    <a:pt x="6252" y="7336"/>
                    <a:pt x="5759" y="6900"/>
                  </a:cubicBezTo>
                  <a:cubicBezTo>
                    <a:pt x="5265" y="6462"/>
                    <a:pt x="4649" y="6245"/>
                    <a:pt x="3907" y="6245"/>
                  </a:cubicBezTo>
                  <a:cubicBezTo>
                    <a:pt x="3882" y="6245"/>
                    <a:pt x="3857" y="6244"/>
                    <a:pt x="3832" y="6244"/>
                  </a:cubicBezTo>
                  <a:close/>
                </a:path>
              </a:pathLst>
            </a:custGeom>
            <a:solidFill>
              <a:srgbClr val="000000"/>
            </a:solidFill>
            <a:ln cap="flat" cmpd="sng" w="725">
              <a:solidFill>
                <a:srgbClr val="000000"/>
              </a:solidFill>
              <a:prstDash val="solid"/>
              <a:miter lim="32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84437"/>
                </a:solidFill>
              </a:endParaRPr>
            </a:p>
          </p:txBody>
        </p:sp>
        <p:sp>
          <p:nvSpPr>
            <p:cNvPr id="488" name="Google Shape;488;p24"/>
            <p:cNvSpPr/>
            <p:nvPr/>
          </p:nvSpPr>
          <p:spPr>
            <a:xfrm>
              <a:off x="4014250" y="2977600"/>
              <a:ext cx="122050" cy="121000"/>
            </a:xfrm>
            <a:custGeom>
              <a:rect b="b" l="l" r="r" t="t"/>
              <a:pathLst>
                <a:path extrusionOk="0" h="4840" w="4882">
                  <a:moveTo>
                    <a:pt x="2420" y="1"/>
                  </a:moveTo>
                  <a:cubicBezTo>
                    <a:pt x="1720" y="1"/>
                    <a:pt x="1143" y="243"/>
                    <a:pt x="688" y="727"/>
                  </a:cubicBezTo>
                  <a:cubicBezTo>
                    <a:pt x="230" y="1210"/>
                    <a:pt x="1" y="1775"/>
                    <a:pt x="1" y="2420"/>
                  </a:cubicBezTo>
                  <a:cubicBezTo>
                    <a:pt x="27" y="3117"/>
                    <a:pt x="269" y="3697"/>
                    <a:pt x="727" y="4152"/>
                  </a:cubicBezTo>
                  <a:cubicBezTo>
                    <a:pt x="1185" y="4610"/>
                    <a:pt x="1762" y="4839"/>
                    <a:pt x="2462" y="4839"/>
                  </a:cubicBezTo>
                  <a:cubicBezTo>
                    <a:pt x="3159" y="4839"/>
                    <a:pt x="3736" y="4597"/>
                    <a:pt x="4194" y="4114"/>
                  </a:cubicBezTo>
                  <a:cubicBezTo>
                    <a:pt x="4652" y="3630"/>
                    <a:pt x="4881" y="3052"/>
                    <a:pt x="4881" y="2378"/>
                  </a:cubicBezTo>
                  <a:cubicBezTo>
                    <a:pt x="4852" y="1652"/>
                    <a:pt x="4598" y="1075"/>
                    <a:pt x="4114" y="646"/>
                  </a:cubicBezTo>
                  <a:cubicBezTo>
                    <a:pt x="3630" y="214"/>
                    <a:pt x="3065" y="1"/>
                    <a:pt x="2420" y="1"/>
                  </a:cubicBezTo>
                  <a:close/>
                </a:path>
              </a:pathLst>
            </a:custGeom>
            <a:solidFill>
              <a:srgbClr val="000000"/>
            </a:solidFill>
            <a:ln cap="flat" cmpd="sng" w="1050">
              <a:solidFill>
                <a:srgbClr val="000000"/>
              </a:solidFill>
              <a:prstDash val="solid"/>
              <a:miter lim="32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84437"/>
                </a:solidFill>
              </a:endParaRPr>
            </a:p>
          </p:txBody>
        </p:sp>
        <p:sp>
          <p:nvSpPr>
            <p:cNvPr id="489" name="Google Shape;489;p24"/>
            <p:cNvSpPr/>
            <p:nvPr/>
          </p:nvSpPr>
          <p:spPr>
            <a:xfrm>
              <a:off x="4423525" y="2398625"/>
              <a:ext cx="229850" cy="711075"/>
            </a:xfrm>
            <a:custGeom>
              <a:rect b="b" l="l" r="r" t="t"/>
              <a:pathLst>
                <a:path extrusionOk="0" h="28443" w="9194">
                  <a:moveTo>
                    <a:pt x="8661" y="1"/>
                  </a:moveTo>
                  <a:cubicBezTo>
                    <a:pt x="8595" y="1"/>
                    <a:pt x="8464" y="19"/>
                    <a:pt x="8268" y="54"/>
                  </a:cubicBezTo>
                  <a:cubicBezTo>
                    <a:pt x="7971" y="109"/>
                    <a:pt x="7568" y="147"/>
                    <a:pt x="7058" y="176"/>
                  </a:cubicBezTo>
                  <a:cubicBezTo>
                    <a:pt x="6546" y="202"/>
                    <a:pt x="6091" y="228"/>
                    <a:pt x="5688" y="257"/>
                  </a:cubicBezTo>
                  <a:cubicBezTo>
                    <a:pt x="3913" y="363"/>
                    <a:pt x="2946" y="444"/>
                    <a:pt x="2784" y="499"/>
                  </a:cubicBezTo>
                  <a:cubicBezTo>
                    <a:pt x="2623" y="551"/>
                    <a:pt x="2475" y="834"/>
                    <a:pt x="2339" y="1344"/>
                  </a:cubicBezTo>
                  <a:cubicBezTo>
                    <a:pt x="2284" y="1667"/>
                    <a:pt x="2259" y="1857"/>
                    <a:pt x="2259" y="1909"/>
                  </a:cubicBezTo>
                  <a:cubicBezTo>
                    <a:pt x="2259" y="2018"/>
                    <a:pt x="2271" y="2099"/>
                    <a:pt x="2300" y="2150"/>
                  </a:cubicBezTo>
                  <a:cubicBezTo>
                    <a:pt x="2326" y="2205"/>
                    <a:pt x="2407" y="2244"/>
                    <a:pt x="2542" y="2273"/>
                  </a:cubicBezTo>
                  <a:cubicBezTo>
                    <a:pt x="2675" y="2299"/>
                    <a:pt x="2784" y="2312"/>
                    <a:pt x="2865" y="2312"/>
                  </a:cubicBezTo>
                  <a:lnTo>
                    <a:pt x="3388" y="2312"/>
                  </a:lnTo>
                  <a:cubicBezTo>
                    <a:pt x="3428" y="2299"/>
                    <a:pt x="3482" y="2292"/>
                    <a:pt x="3549" y="2292"/>
                  </a:cubicBezTo>
                  <a:cubicBezTo>
                    <a:pt x="3617" y="2292"/>
                    <a:pt x="3697" y="2299"/>
                    <a:pt x="3791" y="2312"/>
                  </a:cubicBezTo>
                  <a:cubicBezTo>
                    <a:pt x="3978" y="2341"/>
                    <a:pt x="4100" y="2354"/>
                    <a:pt x="4155" y="2354"/>
                  </a:cubicBezTo>
                  <a:cubicBezTo>
                    <a:pt x="4207" y="2354"/>
                    <a:pt x="4317" y="2367"/>
                    <a:pt x="4478" y="2392"/>
                  </a:cubicBezTo>
                  <a:cubicBezTo>
                    <a:pt x="4639" y="2421"/>
                    <a:pt x="4746" y="2434"/>
                    <a:pt x="4800" y="2434"/>
                  </a:cubicBezTo>
                  <a:cubicBezTo>
                    <a:pt x="4852" y="2434"/>
                    <a:pt x="4920" y="2460"/>
                    <a:pt x="5000" y="2515"/>
                  </a:cubicBezTo>
                  <a:cubicBezTo>
                    <a:pt x="5081" y="2567"/>
                    <a:pt x="5136" y="2621"/>
                    <a:pt x="5162" y="2676"/>
                  </a:cubicBezTo>
                  <a:cubicBezTo>
                    <a:pt x="5188" y="2728"/>
                    <a:pt x="5204" y="2796"/>
                    <a:pt x="5204" y="2876"/>
                  </a:cubicBezTo>
                  <a:cubicBezTo>
                    <a:pt x="5204" y="3092"/>
                    <a:pt x="4355" y="6628"/>
                    <a:pt x="2662" y="13483"/>
                  </a:cubicBezTo>
                  <a:lnTo>
                    <a:pt x="42" y="23886"/>
                  </a:lnTo>
                  <a:cubicBezTo>
                    <a:pt x="13" y="24018"/>
                    <a:pt x="1" y="24247"/>
                    <a:pt x="1" y="24569"/>
                  </a:cubicBezTo>
                  <a:cubicBezTo>
                    <a:pt x="26" y="25969"/>
                    <a:pt x="459" y="26963"/>
                    <a:pt x="1291" y="27553"/>
                  </a:cubicBezTo>
                  <a:cubicBezTo>
                    <a:pt x="2123" y="28147"/>
                    <a:pt x="3026" y="28440"/>
                    <a:pt x="3994" y="28440"/>
                  </a:cubicBezTo>
                  <a:cubicBezTo>
                    <a:pt x="4033" y="28442"/>
                    <a:pt x="4072" y="28443"/>
                    <a:pt x="4111" y="28443"/>
                  </a:cubicBezTo>
                  <a:cubicBezTo>
                    <a:pt x="4760" y="28443"/>
                    <a:pt x="5340" y="28213"/>
                    <a:pt x="5849" y="27756"/>
                  </a:cubicBezTo>
                  <a:cubicBezTo>
                    <a:pt x="6384" y="27273"/>
                    <a:pt x="6800" y="26776"/>
                    <a:pt x="7097" y="26263"/>
                  </a:cubicBezTo>
                  <a:cubicBezTo>
                    <a:pt x="7394" y="25753"/>
                    <a:pt x="7662" y="25121"/>
                    <a:pt x="7904" y="24369"/>
                  </a:cubicBezTo>
                  <a:cubicBezTo>
                    <a:pt x="8146" y="23615"/>
                    <a:pt x="8294" y="23105"/>
                    <a:pt x="8349" y="22837"/>
                  </a:cubicBezTo>
                  <a:cubicBezTo>
                    <a:pt x="8400" y="22566"/>
                    <a:pt x="8442" y="22353"/>
                    <a:pt x="8468" y="22192"/>
                  </a:cubicBezTo>
                  <a:cubicBezTo>
                    <a:pt x="8468" y="22057"/>
                    <a:pt x="8442" y="21963"/>
                    <a:pt x="8387" y="21908"/>
                  </a:cubicBezTo>
                  <a:cubicBezTo>
                    <a:pt x="8333" y="21857"/>
                    <a:pt x="8268" y="21828"/>
                    <a:pt x="8187" y="21828"/>
                  </a:cubicBezTo>
                  <a:lnTo>
                    <a:pt x="7542" y="21828"/>
                  </a:lnTo>
                  <a:cubicBezTo>
                    <a:pt x="7326" y="21828"/>
                    <a:pt x="7191" y="21840"/>
                    <a:pt x="7139" y="21869"/>
                  </a:cubicBezTo>
                  <a:cubicBezTo>
                    <a:pt x="7029" y="21895"/>
                    <a:pt x="6897" y="22179"/>
                    <a:pt x="6736" y="22715"/>
                  </a:cubicBezTo>
                  <a:cubicBezTo>
                    <a:pt x="6036" y="25537"/>
                    <a:pt x="5188" y="26950"/>
                    <a:pt x="4194" y="26950"/>
                  </a:cubicBezTo>
                  <a:cubicBezTo>
                    <a:pt x="3523" y="26950"/>
                    <a:pt x="3188" y="26505"/>
                    <a:pt x="3188" y="25618"/>
                  </a:cubicBezTo>
                  <a:lnTo>
                    <a:pt x="3188" y="25376"/>
                  </a:lnTo>
                  <a:cubicBezTo>
                    <a:pt x="3213" y="25269"/>
                    <a:pt x="3226" y="25134"/>
                    <a:pt x="3226" y="24973"/>
                  </a:cubicBezTo>
                  <a:lnTo>
                    <a:pt x="3226" y="24650"/>
                  </a:lnTo>
                  <a:cubicBezTo>
                    <a:pt x="3281" y="24276"/>
                    <a:pt x="4288" y="20202"/>
                    <a:pt x="6252" y="12434"/>
                  </a:cubicBezTo>
                  <a:cubicBezTo>
                    <a:pt x="8213" y="4663"/>
                    <a:pt x="9194" y="631"/>
                    <a:pt x="9194" y="338"/>
                  </a:cubicBezTo>
                  <a:cubicBezTo>
                    <a:pt x="9194" y="122"/>
                    <a:pt x="9033" y="15"/>
                    <a:pt x="8710" y="15"/>
                  </a:cubicBezTo>
                  <a:cubicBezTo>
                    <a:pt x="8710" y="5"/>
                    <a:pt x="8694" y="1"/>
                    <a:pt x="8661" y="1"/>
                  </a:cubicBezTo>
                  <a:close/>
                </a:path>
              </a:pathLst>
            </a:custGeom>
            <a:solidFill>
              <a:srgbClr val="000000"/>
            </a:solidFill>
            <a:ln cap="flat" cmpd="sng" w="1050">
              <a:solidFill>
                <a:srgbClr val="000000"/>
              </a:solidFill>
              <a:prstDash val="solid"/>
              <a:miter lim="32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84437"/>
                </a:solidFill>
              </a:endParaRPr>
            </a:p>
          </p:txBody>
        </p:sp>
        <p:sp>
          <p:nvSpPr>
            <p:cNvPr id="490" name="Google Shape;490;p24"/>
            <p:cNvSpPr/>
            <p:nvPr/>
          </p:nvSpPr>
          <p:spPr>
            <a:xfrm>
              <a:off x="4719900" y="2653975"/>
              <a:ext cx="445575" cy="455675"/>
            </a:xfrm>
            <a:custGeom>
              <a:rect b="b" l="l" r="r" t="t"/>
              <a:pathLst>
                <a:path extrusionOk="0" h="18227" w="17823">
                  <a:moveTo>
                    <a:pt x="10968" y="1452"/>
                  </a:moveTo>
                  <a:cubicBezTo>
                    <a:pt x="12042" y="1452"/>
                    <a:pt x="12903" y="1856"/>
                    <a:pt x="13548" y="2662"/>
                  </a:cubicBezTo>
                  <a:cubicBezTo>
                    <a:pt x="14032" y="3281"/>
                    <a:pt x="14274" y="4181"/>
                    <a:pt x="14274" y="5365"/>
                  </a:cubicBezTo>
                  <a:cubicBezTo>
                    <a:pt x="14274" y="6414"/>
                    <a:pt x="14087" y="7649"/>
                    <a:pt x="13710" y="9075"/>
                  </a:cubicBezTo>
                  <a:cubicBezTo>
                    <a:pt x="13332" y="10497"/>
                    <a:pt x="13026" y="11494"/>
                    <a:pt x="12784" y="12059"/>
                  </a:cubicBezTo>
                  <a:cubicBezTo>
                    <a:pt x="12164" y="13455"/>
                    <a:pt x="11332" y="14584"/>
                    <a:pt x="10284" y="15446"/>
                  </a:cubicBezTo>
                  <a:cubicBezTo>
                    <a:pt x="9235" y="16304"/>
                    <a:pt x="8119" y="16736"/>
                    <a:pt x="6936" y="16736"/>
                  </a:cubicBezTo>
                  <a:cubicBezTo>
                    <a:pt x="6048" y="16736"/>
                    <a:pt x="5255" y="16439"/>
                    <a:pt x="4558" y="15849"/>
                  </a:cubicBezTo>
                  <a:cubicBezTo>
                    <a:pt x="3858" y="15255"/>
                    <a:pt x="3510" y="14288"/>
                    <a:pt x="3510" y="12946"/>
                  </a:cubicBezTo>
                  <a:cubicBezTo>
                    <a:pt x="3536" y="11949"/>
                    <a:pt x="3790" y="10472"/>
                    <a:pt x="4274" y="8510"/>
                  </a:cubicBezTo>
                  <a:cubicBezTo>
                    <a:pt x="4758" y="6546"/>
                    <a:pt x="5497" y="4975"/>
                    <a:pt x="6494" y="3791"/>
                  </a:cubicBezTo>
                  <a:cubicBezTo>
                    <a:pt x="7784" y="2233"/>
                    <a:pt x="9274" y="1452"/>
                    <a:pt x="10968" y="1452"/>
                  </a:cubicBezTo>
                  <a:close/>
                  <a:moveTo>
                    <a:pt x="10768" y="1"/>
                  </a:moveTo>
                  <a:cubicBezTo>
                    <a:pt x="8642" y="1"/>
                    <a:pt x="6558" y="820"/>
                    <a:pt x="4516" y="2462"/>
                  </a:cubicBezTo>
                  <a:cubicBezTo>
                    <a:pt x="3119" y="3617"/>
                    <a:pt x="2016" y="4975"/>
                    <a:pt x="1210" y="6533"/>
                  </a:cubicBezTo>
                  <a:cubicBezTo>
                    <a:pt x="403" y="8094"/>
                    <a:pt x="0" y="9746"/>
                    <a:pt x="0" y="11494"/>
                  </a:cubicBezTo>
                  <a:cubicBezTo>
                    <a:pt x="0" y="13349"/>
                    <a:pt x="620" y="14933"/>
                    <a:pt x="1855" y="16252"/>
                  </a:cubicBezTo>
                  <a:cubicBezTo>
                    <a:pt x="3090" y="17568"/>
                    <a:pt x="4719" y="18226"/>
                    <a:pt x="6736" y="18226"/>
                  </a:cubicBezTo>
                  <a:cubicBezTo>
                    <a:pt x="9503" y="18226"/>
                    <a:pt x="12042" y="17071"/>
                    <a:pt x="14355" y="14759"/>
                  </a:cubicBezTo>
                  <a:cubicBezTo>
                    <a:pt x="16668" y="12449"/>
                    <a:pt x="17822" y="9852"/>
                    <a:pt x="17822" y="6978"/>
                  </a:cubicBezTo>
                  <a:cubicBezTo>
                    <a:pt x="17822" y="5930"/>
                    <a:pt x="17661" y="4988"/>
                    <a:pt x="17339" y="4156"/>
                  </a:cubicBezTo>
                  <a:cubicBezTo>
                    <a:pt x="17016" y="3320"/>
                    <a:pt x="16668" y="2662"/>
                    <a:pt x="16290" y="2178"/>
                  </a:cubicBezTo>
                  <a:cubicBezTo>
                    <a:pt x="15913" y="1694"/>
                    <a:pt x="15429" y="1291"/>
                    <a:pt x="14839" y="969"/>
                  </a:cubicBezTo>
                  <a:cubicBezTo>
                    <a:pt x="14248" y="646"/>
                    <a:pt x="13777" y="433"/>
                    <a:pt x="13429" y="323"/>
                  </a:cubicBezTo>
                  <a:cubicBezTo>
                    <a:pt x="13077" y="217"/>
                    <a:pt x="12729" y="123"/>
                    <a:pt x="12381" y="43"/>
                  </a:cubicBezTo>
                  <a:cubicBezTo>
                    <a:pt x="12164" y="14"/>
                    <a:pt x="11626" y="1"/>
                    <a:pt x="10768" y="1"/>
                  </a:cubicBezTo>
                  <a:close/>
                </a:path>
              </a:pathLst>
            </a:custGeom>
            <a:solidFill>
              <a:srgbClr val="000000"/>
            </a:solidFill>
            <a:ln cap="flat" cmpd="sng" w="1050">
              <a:solidFill>
                <a:srgbClr val="000000"/>
              </a:solidFill>
              <a:prstDash val="solid"/>
              <a:miter lim="32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84437"/>
                </a:solidFill>
              </a:endParaRPr>
            </a:p>
          </p:txBody>
        </p:sp>
        <p:sp>
          <p:nvSpPr>
            <p:cNvPr id="491" name="Google Shape;491;p24"/>
            <p:cNvSpPr/>
            <p:nvPr/>
          </p:nvSpPr>
          <p:spPr>
            <a:xfrm>
              <a:off x="5185600" y="2653025"/>
              <a:ext cx="473825" cy="652175"/>
            </a:xfrm>
            <a:custGeom>
              <a:rect b="b" l="l" r="r" t="t"/>
              <a:pathLst>
                <a:path extrusionOk="0" h="26087" w="18953">
                  <a:moveTo>
                    <a:pt x="11936" y="1490"/>
                  </a:moveTo>
                  <a:cubicBezTo>
                    <a:pt x="12233" y="1519"/>
                    <a:pt x="12526" y="1558"/>
                    <a:pt x="12823" y="1613"/>
                  </a:cubicBezTo>
                  <a:cubicBezTo>
                    <a:pt x="13120" y="1665"/>
                    <a:pt x="13362" y="1787"/>
                    <a:pt x="13549" y="1974"/>
                  </a:cubicBezTo>
                  <a:cubicBezTo>
                    <a:pt x="13736" y="2165"/>
                    <a:pt x="13914" y="2310"/>
                    <a:pt x="14075" y="2419"/>
                  </a:cubicBezTo>
                  <a:cubicBezTo>
                    <a:pt x="14236" y="2526"/>
                    <a:pt x="14368" y="2713"/>
                    <a:pt x="14478" y="2984"/>
                  </a:cubicBezTo>
                  <a:cubicBezTo>
                    <a:pt x="14585" y="3252"/>
                    <a:pt x="14665" y="3439"/>
                    <a:pt x="14720" y="3548"/>
                  </a:cubicBezTo>
                  <a:cubicBezTo>
                    <a:pt x="14772" y="3655"/>
                    <a:pt x="14839" y="3858"/>
                    <a:pt x="14920" y="4152"/>
                  </a:cubicBezTo>
                  <a:lnTo>
                    <a:pt x="15081" y="4597"/>
                  </a:lnTo>
                  <a:lnTo>
                    <a:pt x="12946" y="13064"/>
                  </a:lnTo>
                  <a:lnTo>
                    <a:pt x="12623" y="13468"/>
                  </a:lnTo>
                  <a:cubicBezTo>
                    <a:pt x="11172" y="15348"/>
                    <a:pt x="9691" y="16290"/>
                    <a:pt x="8188" y="16290"/>
                  </a:cubicBezTo>
                  <a:cubicBezTo>
                    <a:pt x="6520" y="16290"/>
                    <a:pt x="5688" y="15229"/>
                    <a:pt x="5688" y="13103"/>
                  </a:cubicBezTo>
                  <a:cubicBezTo>
                    <a:pt x="5688" y="12135"/>
                    <a:pt x="5956" y="10577"/>
                    <a:pt x="6494" y="8426"/>
                  </a:cubicBezTo>
                  <a:cubicBezTo>
                    <a:pt x="7030" y="6277"/>
                    <a:pt x="7704" y="4677"/>
                    <a:pt x="8510" y="3629"/>
                  </a:cubicBezTo>
                  <a:cubicBezTo>
                    <a:pt x="9610" y="2203"/>
                    <a:pt x="10752" y="1490"/>
                    <a:pt x="11936" y="1490"/>
                  </a:cubicBezTo>
                  <a:close/>
                  <a:moveTo>
                    <a:pt x="12259" y="0"/>
                  </a:moveTo>
                  <a:cubicBezTo>
                    <a:pt x="9733" y="26"/>
                    <a:pt x="7433" y="1223"/>
                    <a:pt x="5365" y="3587"/>
                  </a:cubicBezTo>
                  <a:cubicBezTo>
                    <a:pt x="3294" y="5955"/>
                    <a:pt x="2259" y="8548"/>
                    <a:pt x="2259" y="11371"/>
                  </a:cubicBezTo>
                  <a:cubicBezTo>
                    <a:pt x="2285" y="13251"/>
                    <a:pt x="2811" y="14797"/>
                    <a:pt x="3833" y="16006"/>
                  </a:cubicBezTo>
                  <a:cubicBezTo>
                    <a:pt x="4852" y="17216"/>
                    <a:pt x="6210" y="17822"/>
                    <a:pt x="7904" y="17822"/>
                  </a:cubicBezTo>
                  <a:cubicBezTo>
                    <a:pt x="8765" y="17822"/>
                    <a:pt x="9585" y="17619"/>
                    <a:pt x="10365" y="17216"/>
                  </a:cubicBezTo>
                  <a:cubicBezTo>
                    <a:pt x="11143" y="16813"/>
                    <a:pt x="11736" y="16439"/>
                    <a:pt x="12139" y="16087"/>
                  </a:cubicBezTo>
                  <a:lnTo>
                    <a:pt x="12139" y="16087"/>
                  </a:lnTo>
                  <a:cubicBezTo>
                    <a:pt x="12139" y="16303"/>
                    <a:pt x="11962" y="17055"/>
                    <a:pt x="11614" y="18345"/>
                  </a:cubicBezTo>
                  <a:cubicBezTo>
                    <a:pt x="11346" y="19503"/>
                    <a:pt x="11130" y="20335"/>
                    <a:pt x="10968" y="20845"/>
                  </a:cubicBezTo>
                  <a:cubicBezTo>
                    <a:pt x="10752" y="21519"/>
                    <a:pt x="10378" y="22148"/>
                    <a:pt x="9839" y="22742"/>
                  </a:cubicBezTo>
                  <a:cubicBezTo>
                    <a:pt x="9301" y="23332"/>
                    <a:pt x="8723" y="23777"/>
                    <a:pt x="8107" y="24071"/>
                  </a:cubicBezTo>
                  <a:cubicBezTo>
                    <a:pt x="7514" y="24393"/>
                    <a:pt x="6707" y="24554"/>
                    <a:pt x="5688" y="24554"/>
                  </a:cubicBezTo>
                  <a:cubicBezTo>
                    <a:pt x="4343" y="24554"/>
                    <a:pt x="3536" y="24516"/>
                    <a:pt x="3269" y="24435"/>
                  </a:cubicBezTo>
                  <a:lnTo>
                    <a:pt x="3227" y="24435"/>
                  </a:lnTo>
                  <a:lnTo>
                    <a:pt x="3307" y="24354"/>
                  </a:lnTo>
                  <a:cubicBezTo>
                    <a:pt x="3414" y="24274"/>
                    <a:pt x="3511" y="24164"/>
                    <a:pt x="3591" y="24032"/>
                  </a:cubicBezTo>
                  <a:cubicBezTo>
                    <a:pt x="3672" y="23896"/>
                    <a:pt x="3778" y="23761"/>
                    <a:pt x="3914" y="23629"/>
                  </a:cubicBezTo>
                  <a:cubicBezTo>
                    <a:pt x="4046" y="23493"/>
                    <a:pt x="4140" y="23306"/>
                    <a:pt x="4194" y="23064"/>
                  </a:cubicBezTo>
                  <a:cubicBezTo>
                    <a:pt x="4249" y="22822"/>
                    <a:pt x="4275" y="22567"/>
                    <a:pt x="4275" y="22296"/>
                  </a:cubicBezTo>
                  <a:cubicBezTo>
                    <a:pt x="4249" y="21706"/>
                    <a:pt x="4059" y="21290"/>
                    <a:pt x="3710" y="21048"/>
                  </a:cubicBezTo>
                  <a:cubicBezTo>
                    <a:pt x="3362" y="20806"/>
                    <a:pt x="2985" y="20684"/>
                    <a:pt x="2581" y="20684"/>
                  </a:cubicBezTo>
                  <a:cubicBezTo>
                    <a:pt x="1830" y="20684"/>
                    <a:pt x="1211" y="20955"/>
                    <a:pt x="727" y="21490"/>
                  </a:cubicBezTo>
                  <a:cubicBezTo>
                    <a:pt x="243" y="22029"/>
                    <a:pt x="1" y="22648"/>
                    <a:pt x="1" y="23345"/>
                  </a:cubicBezTo>
                  <a:cubicBezTo>
                    <a:pt x="1" y="25174"/>
                    <a:pt x="1898" y="26087"/>
                    <a:pt x="5688" y="26087"/>
                  </a:cubicBezTo>
                  <a:cubicBezTo>
                    <a:pt x="7730" y="26061"/>
                    <a:pt x="9543" y="25577"/>
                    <a:pt x="11130" y="24635"/>
                  </a:cubicBezTo>
                  <a:cubicBezTo>
                    <a:pt x="12717" y="23696"/>
                    <a:pt x="13752" y="22500"/>
                    <a:pt x="14236" y="21048"/>
                  </a:cubicBezTo>
                  <a:cubicBezTo>
                    <a:pt x="14317" y="20913"/>
                    <a:pt x="15123" y="17793"/>
                    <a:pt x="16655" y="11693"/>
                  </a:cubicBezTo>
                  <a:cubicBezTo>
                    <a:pt x="18188" y="5590"/>
                    <a:pt x="18952" y="2339"/>
                    <a:pt x="18952" y="1936"/>
                  </a:cubicBezTo>
                  <a:cubicBezTo>
                    <a:pt x="18926" y="1665"/>
                    <a:pt x="18791" y="1410"/>
                    <a:pt x="18549" y="1168"/>
                  </a:cubicBezTo>
                  <a:cubicBezTo>
                    <a:pt x="18307" y="926"/>
                    <a:pt x="17997" y="807"/>
                    <a:pt x="17623" y="807"/>
                  </a:cubicBezTo>
                  <a:cubicBezTo>
                    <a:pt x="17381" y="832"/>
                    <a:pt x="17165" y="874"/>
                    <a:pt x="16978" y="926"/>
                  </a:cubicBezTo>
                  <a:cubicBezTo>
                    <a:pt x="16788" y="981"/>
                    <a:pt x="16614" y="1074"/>
                    <a:pt x="16452" y="1210"/>
                  </a:cubicBezTo>
                  <a:cubicBezTo>
                    <a:pt x="16291" y="1342"/>
                    <a:pt x="16172" y="1452"/>
                    <a:pt x="16091" y="1532"/>
                  </a:cubicBezTo>
                  <a:cubicBezTo>
                    <a:pt x="16010" y="1613"/>
                    <a:pt x="15943" y="1694"/>
                    <a:pt x="15888" y="1774"/>
                  </a:cubicBezTo>
                  <a:lnTo>
                    <a:pt x="15768" y="1936"/>
                  </a:lnTo>
                  <a:cubicBezTo>
                    <a:pt x="14691" y="645"/>
                    <a:pt x="13523" y="0"/>
                    <a:pt x="12259" y="0"/>
                  </a:cubicBezTo>
                  <a:close/>
                </a:path>
              </a:pathLst>
            </a:custGeom>
            <a:solidFill>
              <a:srgbClr val="000000"/>
            </a:solidFill>
            <a:ln cap="flat" cmpd="sng" w="1050">
              <a:solidFill>
                <a:srgbClr val="000000"/>
              </a:solidFill>
              <a:prstDash val="solid"/>
              <a:miter lim="32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84437"/>
                </a:solidFill>
              </a:endParaRPr>
            </a:p>
          </p:txBody>
        </p:sp>
        <p:sp>
          <p:nvSpPr>
            <p:cNvPr id="492" name="Google Shape;492;p24"/>
            <p:cNvSpPr/>
            <p:nvPr/>
          </p:nvSpPr>
          <p:spPr>
            <a:xfrm>
              <a:off x="5754150" y="2342550"/>
              <a:ext cx="240975" cy="1008050"/>
            </a:xfrm>
            <a:custGeom>
              <a:rect b="b" l="l" r="r" t="t"/>
              <a:pathLst>
                <a:path extrusionOk="0" h="40322" w="9639">
                  <a:moveTo>
                    <a:pt x="8387" y="0"/>
                  </a:moveTo>
                  <a:cubicBezTo>
                    <a:pt x="7849" y="403"/>
                    <a:pt x="7513" y="684"/>
                    <a:pt x="7381" y="845"/>
                  </a:cubicBezTo>
                  <a:cubicBezTo>
                    <a:pt x="7245" y="1006"/>
                    <a:pt x="6800" y="1465"/>
                    <a:pt x="6049" y="2216"/>
                  </a:cubicBezTo>
                  <a:cubicBezTo>
                    <a:pt x="5297" y="2971"/>
                    <a:pt x="4733" y="3668"/>
                    <a:pt x="4355" y="4313"/>
                  </a:cubicBezTo>
                  <a:cubicBezTo>
                    <a:pt x="3978" y="4958"/>
                    <a:pt x="3468" y="5858"/>
                    <a:pt x="2823" y="7016"/>
                  </a:cubicBezTo>
                  <a:cubicBezTo>
                    <a:pt x="2178" y="8171"/>
                    <a:pt x="1681" y="9355"/>
                    <a:pt x="1333" y="10564"/>
                  </a:cubicBezTo>
                  <a:cubicBezTo>
                    <a:pt x="981" y="11774"/>
                    <a:pt x="671" y="13213"/>
                    <a:pt x="404" y="14877"/>
                  </a:cubicBezTo>
                  <a:cubicBezTo>
                    <a:pt x="136" y="16545"/>
                    <a:pt x="0" y="18306"/>
                    <a:pt x="0" y="20161"/>
                  </a:cubicBezTo>
                  <a:cubicBezTo>
                    <a:pt x="0" y="23841"/>
                    <a:pt x="578" y="27390"/>
                    <a:pt x="1736" y="30806"/>
                  </a:cubicBezTo>
                  <a:cubicBezTo>
                    <a:pt x="2891" y="34219"/>
                    <a:pt x="4733" y="37067"/>
                    <a:pt x="7258" y="39354"/>
                  </a:cubicBezTo>
                  <a:lnTo>
                    <a:pt x="8387" y="40322"/>
                  </a:lnTo>
                  <a:lnTo>
                    <a:pt x="9033" y="40322"/>
                  </a:lnTo>
                  <a:cubicBezTo>
                    <a:pt x="9436" y="40322"/>
                    <a:pt x="9639" y="40199"/>
                    <a:pt x="9639" y="39957"/>
                  </a:cubicBezTo>
                  <a:cubicBezTo>
                    <a:pt x="9639" y="39931"/>
                    <a:pt x="9410" y="39648"/>
                    <a:pt x="8952" y="39112"/>
                  </a:cubicBezTo>
                  <a:cubicBezTo>
                    <a:pt x="8494" y="38573"/>
                    <a:pt x="7929" y="37861"/>
                    <a:pt x="7258" y="36973"/>
                  </a:cubicBezTo>
                  <a:cubicBezTo>
                    <a:pt x="6587" y="36086"/>
                    <a:pt x="5929" y="34932"/>
                    <a:pt x="5284" y="33506"/>
                  </a:cubicBezTo>
                  <a:cubicBezTo>
                    <a:pt x="4639" y="32083"/>
                    <a:pt x="4087" y="30212"/>
                    <a:pt x="3629" y="27903"/>
                  </a:cubicBezTo>
                  <a:cubicBezTo>
                    <a:pt x="3171" y="25590"/>
                    <a:pt x="2946" y="23009"/>
                    <a:pt x="2946" y="20161"/>
                  </a:cubicBezTo>
                  <a:cubicBezTo>
                    <a:pt x="2946" y="17309"/>
                    <a:pt x="3171" y="14716"/>
                    <a:pt x="3629" y="12377"/>
                  </a:cubicBezTo>
                  <a:cubicBezTo>
                    <a:pt x="4087" y="10039"/>
                    <a:pt x="4652" y="8184"/>
                    <a:pt x="5323" y="6813"/>
                  </a:cubicBezTo>
                  <a:cubicBezTo>
                    <a:pt x="5994" y="5442"/>
                    <a:pt x="6655" y="4287"/>
                    <a:pt x="7300" y="3345"/>
                  </a:cubicBezTo>
                  <a:cubicBezTo>
                    <a:pt x="7945" y="2406"/>
                    <a:pt x="8494" y="1694"/>
                    <a:pt x="8952" y="1210"/>
                  </a:cubicBezTo>
                  <a:cubicBezTo>
                    <a:pt x="9410" y="726"/>
                    <a:pt x="9639" y="442"/>
                    <a:pt x="9639" y="361"/>
                  </a:cubicBezTo>
                  <a:cubicBezTo>
                    <a:pt x="9639" y="119"/>
                    <a:pt x="9449" y="0"/>
                    <a:pt x="9074" y="0"/>
                  </a:cubicBezTo>
                  <a:close/>
                </a:path>
              </a:pathLst>
            </a:custGeom>
            <a:solidFill>
              <a:srgbClr val="000000"/>
            </a:solidFill>
            <a:ln cap="flat" cmpd="sng" w="1050">
              <a:solidFill>
                <a:srgbClr val="000000"/>
              </a:solidFill>
              <a:prstDash val="solid"/>
              <a:miter lim="32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84437"/>
                </a:solidFill>
              </a:endParaRPr>
            </a:p>
          </p:txBody>
        </p:sp>
        <p:sp>
          <p:nvSpPr>
            <p:cNvPr id="493" name="Google Shape;493;p24"/>
            <p:cNvSpPr/>
            <p:nvPr/>
          </p:nvSpPr>
          <p:spPr>
            <a:xfrm>
              <a:off x="6082775" y="2410025"/>
              <a:ext cx="738950" cy="687525"/>
            </a:xfrm>
            <a:custGeom>
              <a:rect b="b" l="l" r="r" t="t"/>
              <a:pathLst>
                <a:path extrusionOk="0" h="27501" w="29558">
                  <a:moveTo>
                    <a:pt x="1049" y="1"/>
                  </a:moveTo>
                  <a:cubicBezTo>
                    <a:pt x="726" y="1"/>
                    <a:pt x="539" y="14"/>
                    <a:pt x="484" y="43"/>
                  </a:cubicBezTo>
                  <a:cubicBezTo>
                    <a:pt x="323" y="175"/>
                    <a:pt x="204" y="417"/>
                    <a:pt x="123" y="769"/>
                  </a:cubicBezTo>
                  <a:cubicBezTo>
                    <a:pt x="42" y="1117"/>
                    <a:pt x="0" y="1346"/>
                    <a:pt x="0" y="1453"/>
                  </a:cubicBezTo>
                  <a:cubicBezTo>
                    <a:pt x="0" y="1562"/>
                    <a:pt x="26" y="1643"/>
                    <a:pt x="81" y="1694"/>
                  </a:cubicBezTo>
                  <a:cubicBezTo>
                    <a:pt x="136" y="1749"/>
                    <a:pt x="229" y="1788"/>
                    <a:pt x="365" y="1817"/>
                  </a:cubicBezTo>
                  <a:cubicBezTo>
                    <a:pt x="497" y="1843"/>
                    <a:pt x="633" y="1856"/>
                    <a:pt x="768" y="1856"/>
                  </a:cubicBezTo>
                  <a:lnTo>
                    <a:pt x="1452" y="1856"/>
                  </a:lnTo>
                  <a:cubicBezTo>
                    <a:pt x="1668" y="1885"/>
                    <a:pt x="1897" y="1898"/>
                    <a:pt x="2139" y="1898"/>
                  </a:cubicBezTo>
                  <a:cubicBezTo>
                    <a:pt x="2381" y="1898"/>
                    <a:pt x="2555" y="1911"/>
                    <a:pt x="2662" y="1936"/>
                  </a:cubicBezTo>
                  <a:cubicBezTo>
                    <a:pt x="2768" y="1965"/>
                    <a:pt x="2891" y="1978"/>
                    <a:pt x="3026" y="1978"/>
                  </a:cubicBezTo>
                  <a:cubicBezTo>
                    <a:pt x="3158" y="1978"/>
                    <a:pt x="3268" y="1991"/>
                    <a:pt x="3349" y="2017"/>
                  </a:cubicBezTo>
                  <a:cubicBezTo>
                    <a:pt x="3429" y="2046"/>
                    <a:pt x="3494" y="2072"/>
                    <a:pt x="3549" y="2098"/>
                  </a:cubicBezTo>
                  <a:lnTo>
                    <a:pt x="3710" y="2178"/>
                  </a:lnTo>
                  <a:cubicBezTo>
                    <a:pt x="3765" y="2207"/>
                    <a:pt x="3804" y="2233"/>
                    <a:pt x="3833" y="2259"/>
                  </a:cubicBezTo>
                  <a:lnTo>
                    <a:pt x="3913" y="2340"/>
                  </a:lnTo>
                  <a:lnTo>
                    <a:pt x="3994" y="2420"/>
                  </a:lnTo>
                  <a:lnTo>
                    <a:pt x="8952" y="16494"/>
                  </a:lnTo>
                  <a:lnTo>
                    <a:pt x="7945" y="20646"/>
                  </a:lnTo>
                  <a:cubicBezTo>
                    <a:pt x="7245" y="23417"/>
                    <a:pt x="6855" y="24868"/>
                    <a:pt x="6774" y="25000"/>
                  </a:cubicBezTo>
                  <a:cubicBezTo>
                    <a:pt x="6613" y="25271"/>
                    <a:pt x="6371" y="25446"/>
                    <a:pt x="6049" y="25526"/>
                  </a:cubicBezTo>
                  <a:cubicBezTo>
                    <a:pt x="5726" y="25607"/>
                    <a:pt x="5042" y="25659"/>
                    <a:pt x="3994" y="25688"/>
                  </a:cubicBezTo>
                  <a:cubicBezTo>
                    <a:pt x="3899" y="25673"/>
                    <a:pt x="3808" y="25666"/>
                    <a:pt x="3720" y="25666"/>
                  </a:cubicBezTo>
                  <a:cubicBezTo>
                    <a:pt x="3633" y="25666"/>
                    <a:pt x="3549" y="25673"/>
                    <a:pt x="3468" y="25688"/>
                  </a:cubicBezTo>
                  <a:cubicBezTo>
                    <a:pt x="3307" y="25713"/>
                    <a:pt x="3187" y="25726"/>
                    <a:pt x="3107" y="25726"/>
                  </a:cubicBezTo>
                  <a:lnTo>
                    <a:pt x="2865" y="25726"/>
                  </a:lnTo>
                  <a:cubicBezTo>
                    <a:pt x="2784" y="25726"/>
                    <a:pt x="2716" y="25739"/>
                    <a:pt x="2662" y="25768"/>
                  </a:cubicBezTo>
                  <a:cubicBezTo>
                    <a:pt x="2607" y="25794"/>
                    <a:pt x="2568" y="25820"/>
                    <a:pt x="2542" y="25849"/>
                  </a:cubicBezTo>
                  <a:cubicBezTo>
                    <a:pt x="2513" y="25875"/>
                    <a:pt x="2487" y="25917"/>
                    <a:pt x="2462" y="25968"/>
                  </a:cubicBezTo>
                  <a:cubicBezTo>
                    <a:pt x="2433" y="26023"/>
                    <a:pt x="2420" y="26078"/>
                    <a:pt x="2420" y="26129"/>
                  </a:cubicBezTo>
                  <a:cubicBezTo>
                    <a:pt x="2420" y="26184"/>
                    <a:pt x="2407" y="26252"/>
                    <a:pt x="2381" y="26333"/>
                  </a:cubicBezTo>
                  <a:lnTo>
                    <a:pt x="2300" y="26575"/>
                  </a:lnTo>
                  <a:cubicBezTo>
                    <a:pt x="2220" y="26842"/>
                    <a:pt x="2178" y="27046"/>
                    <a:pt x="2178" y="27178"/>
                  </a:cubicBezTo>
                  <a:cubicBezTo>
                    <a:pt x="2178" y="27394"/>
                    <a:pt x="2420" y="27500"/>
                    <a:pt x="2904" y="27500"/>
                  </a:cubicBezTo>
                  <a:cubicBezTo>
                    <a:pt x="3010" y="27475"/>
                    <a:pt x="3494" y="27462"/>
                    <a:pt x="4355" y="27462"/>
                  </a:cubicBezTo>
                  <a:lnTo>
                    <a:pt x="8145" y="27462"/>
                  </a:lnTo>
                  <a:cubicBezTo>
                    <a:pt x="9623" y="27488"/>
                    <a:pt x="10861" y="27500"/>
                    <a:pt x="11855" y="27500"/>
                  </a:cubicBezTo>
                  <a:lnTo>
                    <a:pt x="13549" y="27500"/>
                  </a:lnTo>
                  <a:cubicBezTo>
                    <a:pt x="13926" y="27475"/>
                    <a:pt x="14139" y="27433"/>
                    <a:pt x="14194" y="27381"/>
                  </a:cubicBezTo>
                  <a:cubicBezTo>
                    <a:pt x="14249" y="27326"/>
                    <a:pt x="14329" y="27071"/>
                    <a:pt x="14436" y="26613"/>
                  </a:cubicBezTo>
                  <a:cubicBezTo>
                    <a:pt x="14490" y="26346"/>
                    <a:pt x="14516" y="26184"/>
                    <a:pt x="14516" y="26129"/>
                  </a:cubicBezTo>
                  <a:cubicBezTo>
                    <a:pt x="14490" y="25888"/>
                    <a:pt x="14410" y="25755"/>
                    <a:pt x="14274" y="25726"/>
                  </a:cubicBezTo>
                  <a:cubicBezTo>
                    <a:pt x="14139" y="25700"/>
                    <a:pt x="13858" y="25688"/>
                    <a:pt x="13429" y="25688"/>
                  </a:cubicBezTo>
                  <a:cubicBezTo>
                    <a:pt x="11600" y="25688"/>
                    <a:pt x="10687" y="25539"/>
                    <a:pt x="10687" y="25242"/>
                  </a:cubicBezTo>
                  <a:cubicBezTo>
                    <a:pt x="10687" y="25110"/>
                    <a:pt x="11049" y="23604"/>
                    <a:pt x="11774" y="20726"/>
                  </a:cubicBezTo>
                  <a:lnTo>
                    <a:pt x="12823" y="16533"/>
                  </a:lnTo>
                  <a:lnTo>
                    <a:pt x="18026" y="10446"/>
                  </a:lnTo>
                  <a:cubicBezTo>
                    <a:pt x="21545" y="6304"/>
                    <a:pt x="23429" y="4114"/>
                    <a:pt x="23671" y="3872"/>
                  </a:cubicBezTo>
                  <a:cubicBezTo>
                    <a:pt x="24881" y="2662"/>
                    <a:pt x="26452" y="1991"/>
                    <a:pt x="28387" y="1856"/>
                  </a:cubicBezTo>
                  <a:cubicBezTo>
                    <a:pt x="28897" y="1856"/>
                    <a:pt x="29181" y="1775"/>
                    <a:pt x="29235" y="1614"/>
                  </a:cubicBezTo>
                  <a:cubicBezTo>
                    <a:pt x="29287" y="1562"/>
                    <a:pt x="29355" y="1372"/>
                    <a:pt x="29435" y="1049"/>
                  </a:cubicBezTo>
                  <a:cubicBezTo>
                    <a:pt x="29516" y="727"/>
                    <a:pt x="29558" y="514"/>
                    <a:pt x="29558" y="404"/>
                  </a:cubicBezTo>
                  <a:cubicBezTo>
                    <a:pt x="29558" y="162"/>
                    <a:pt x="29329" y="43"/>
                    <a:pt x="28871" y="43"/>
                  </a:cubicBezTo>
                  <a:cubicBezTo>
                    <a:pt x="28764" y="43"/>
                    <a:pt x="28319" y="56"/>
                    <a:pt x="27542" y="82"/>
                  </a:cubicBezTo>
                  <a:cubicBezTo>
                    <a:pt x="26761" y="111"/>
                    <a:pt x="26010" y="124"/>
                    <a:pt x="25284" y="124"/>
                  </a:cubicBezTo>
                  <a:cubicBezTo>
                    <a:pt x="23884" y="95"/>
                    <a:pt x="22823" y="69"/>
                    <a:pt x="22097" y="43"/>
                  </a:cubicBezTo>
                  <a:cubicBezTo>
                    <a:pt x="21371" y="14"/>
                    <a:pt x="20981" y="1"/>
                    <a:pt x="20929" y="1"/>
                  </a:cubicBezTo>
                  <a:cubicBezTo>
                    <a:pt x="20606" y="30"/>
                    <a:pt x="20416" y="82"/>
                    <a:pt x="20365" y="162"/>
                  </a:cubicBezTo>
                  <a:cubicBezTo>
                    <a:pt x="20310" y="243"/>
                    <a:pt x="20242" y="485"/>
                    <a:pt x="20161" y="888"/>
                  </a:cubicBezTo>
                  <a:cubicBezTo>
                    <a:pt x="20106" y="1211"/>
                    <a:pt x="20081" y="1401"/>
                    <a:pt x="20081" y="1453"/>
                  </a:cubicBezTo>
                  <a:cubicBezTo>
                    <a:pt x="20081" y="1724"/>
                    <a:pt x="20310" y="1856"/>
                    <a:pt x="20768" y="1856"/>
                  </a:cubicBezTo>
                  <a:cubicBezTo>
                    <a:pt x="21626" y="1936"/>
                    <a:pt x="22058" y="2191"/>
                    <a:pt x="22058" y="2624"/>
                  </a:cubicBezTo>
                  <a:cubicBezTo>
                    <a:pt x="22029" y="2946"/>
                    <a:pt x="21816" y="3362"/>
                    <a:pt x="21413" y="3872"/>
                  </a:cubicBezTo>
                  <a:cubicBezTo>
                    <a:pt x="21010" y="4385"/>
                    <a:pt x="19571" y="6078"/>
                    <a:pt x="17097" y="8952"/>
                  </a:cubicBezTo>
                  <a:cubicBezTo>
                    <a:pt x="16452" y="9733"/>
                    <a:pt x="15874" y="10417"/>
                    <a:pt x="15365" y="11010"/>
                  </a:cubicBezTo>
                  <a:cubicBezTo>
                    <a:pt x="14852" y="11601"/>
                    <a:pt x="14423" y="12098"/>
                    <a:pt x="14074" y="12501"/>
                  </a:cubicBezTo>
                  <a:cubicBezTo>
                    <a:pt x="13723" y="12904"/>
                    <a:pt x="13442" y="13227"/>
                    <a:pt x="13226" y="13468"/>
                  </a:cubicBezTo>
                  <a:cubicBezTo>
                    <a:pt x="13010" y="13710"/>
                    <a:pt x="12849" y="13885"/>
                    <a:pt x="12742" y="13994"/>
                  </a:cubicBezTo>
                  <a:lnTo>
                    <a:pt x="12623" y="14114"/>
                  </a:lnTo>
                  <a:cubicBezTo>
                    <a:pt x="12594" y="14062"/>
                    <a:pt x="11910" y="12127"/>
                    <a:pt x="10565" y="8307"/>
                  </a:cubicBezTo>
                  <a:cubicBezTo>
                    <a:pt x="9220" y="4491"/>
                    <a:pt x="8549" y="2514"/>
                    <a:pt x="8549" y="2382"/>
                  </a:cubicBezTo>
                  <a:cubicBezTo>
                    <a:pt x="8549" y="2030"/>
                    <a:pt x="9300" y="1856"/>
                    <a:pt x="10807" y="1856"/>
                  </a:cubicBezTo>
                  <a:lnTo>
                    <a:pt x="11291" y="1856"/>
                  </a:lnTo>
                  <a:cubicBezTo>
                    <a:pt x="11452" y="1694"/>
                    <a:pt x="11587" y="1440"/>
                    <a:pt x="11694" y="1091"/>
                  </a:cubicBezTo>
                  <a:cubicBezTo>
                    <a:pt x="11749" y="688"/>
                    <a:pt x="11774" y="446"/>
                    <a:pt x="11774" y="365"/>
                  </a:cubicBezTo>
                  <a:cubicBezTo>
                    <a:pt x="11774" y="285"/>
                    <a:pt x="11694" y="162"/>
                    <a:pt x="11532" y="1"/>
                  </a:cubicBezTo>
                  <a:lnTo>
                    <a:pt x="11129" y="1"/>
                  </a:lnTo>
                  <a:cubicBezTo>
                    <a:pt x="10645" y="82"/>
                    <a:pt x="8752" y="124"/>
                    <a:pt x="5445" y="124"/>
                  </a:cubicBezTo>
                  <a:cubicBezTo>
                    <a:pt x="3804" y="124"/>
                    <a:pt x="2339" y="82"/>
                    <a:pt x="1049" y="1"/>
                  </a:cubicBezTo>
                  <a:close/>
                </a:path>
              </a:pathLst>
            </a:custGeom>
            <a:solidFill>
              <a:srgbClr val="000000"/>
            </a:solidFill>
            <a:ln cap="flat" cmpd="sng" w="1050">
              <a:solidFill>
                <a:srgbClr val="000000"/>
              </a:solidFill>
              <a:prstDash val="solid"/>
              <a:miter lim="32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84437"/>
                </a:solidFill>
              </a:endParaRPr>
            </a:p>
          </p:txBody>
        </p:sp>
        <p:sp>
          <p:nvSpPr>
            <p:cNvPr id="494" name="Google Shape;494;p24"/>
            <p:cNvSpPr/>
            <p:nvPr/>
          </p:nvSpPr>
          <p:spPr>
            <a:xfrm>
              <a:off x="6653325" y="2779300"/>
              <a:ext cx="200275" cy="478900"/>
            </a:xfrm>
            <a:custGeom>
              <a:rect b="b" l="l" r="r" t="t"/>
              <a:pathLst>
                <a:path extrusionOk="0" h="19156" w="8011">
                  <a:moveTo>
                    <a:pt x="6442" y="1"/>
                  </a:moveTo>
                  <a:cubicBezTo>
                    <a:pt x="5968" y="17"/>
                    <a:pt x="5549" y="197"/>
                    <a:pt x="5188" y="539"/>
                  </a:cubicBezTo>
                  <a:cubicBezTo>
                    <a:pt x="4826" y="885"/>
                    <a:pt x="4649" y="1281"/>
                    <a:pt x="4649" y="1739"/>
                  </a:cubicBezTo>
                  <a:cubicBezTo>
                    <a:pt x="4665" y="2175"/>
                    <a:pt x="4800" y="2488"/>
                    <a:pt x="5046" y="2678"/>
                  </a:cubicBezTo>
                  <a:cubicBezTo>
                    <a:pt x="5294" y="2868"/>
                    <a:pt x="5559" y="2965"/>
                    <a:pt x="5846" y="2965"/>
                  </a:cubicBezTo>
                  <a:cubicBezTo>
                    <a:pt x="6300" y="2946"/>
                    <a:pt x="6720" y="2755"/>
                    <a:pt x="7100" y="2394"/>
                  </a:cubicBezTo>
                  <a:cubicBezTo>
                    <a:pt x="7478" y="2033"/>
                    <a:pt x="7668" y="1633"/>
                    <a:pt x="7668" y="1197"/>
                  </a:cubicBezTo>
                  <a:cubicBezTo>
                    <a:pt x="7649" y="855"/>
                    <a:pt x="7526" y="568"/>
                    <a:pt x="7297" y="343"/>
                  </a:cubicBezTo>
                  <a:cubicBezTo>
                    <a:pt x="7071" y="114"/>
                    <a:pt x="6784" y="1"/>
                    <a:pt x="6442" y="1"/>
                  </a:cubicBezTo>
                  <a:close/>
                  <a:moveTo>
                    <a:pt x="3832" y="6241"/>
                  </a:moveTo>
                  <a:cubicBezTo>
                    <a:pt x="3268" y="6241"/>
                    <a:pt x="2723" y="6451"/>
                    <a:pt x="2197" y="6868"/>
                  </a:cubicBezTo>
                  <a:cubicBezTo>
                    <a:pt x="1646" y="7307"/>
                    <a:pt x="1226" y="7791"/>
                    <a:pt x="942" y="8323"/>
                  </a:cubicBezTo>
                  <a:cubicBezTo>
                    <a:pt x="655" y="8855"/>
                    <a:pt x="430" y="9339"/>
                    <a:pt x="259" y="9778"/>
                  </a:cubicBezTo>
                  <a:cubicBezTo>
                    <a:pt x="88" y="10213"/>
                    <a:pt x="1" y="10510"/>
                    <a:pt x="1" y="10662"/>
                  </a:cubicBezTo>
                  <a:cubicBezTo>
                    <a:pt x="1" y="10717"/>
                    <a:pt x="59" y="10804"/>
                    <a:pt x="172" y="10917"/>
                  </a:cubicBezTo>
                  <a:lnTo>
                    <a:pt x="913" y="10917"/>
                  </a:lnTo>
                  <a:cubicBezTo>
                    <a:pt x="933" y="10917"/>
                    <a:pt x="962" y="10907"/>
                    <a:pt x="997" y="10888"/>
                  </a:cubicBezTo>
                  <a:cubicBezTo>
                    <a:pt x="1036" y="10871"/>
                    <a:pt x="1055" y="10852"/>
                    <a:pt x="1055" y="10833"/>
                  </a:cubicBezTo>
                  <a:cubicBezTo>
                    <a:pt x="1055" y="10813"/>
                    <a:pt x="1065" y="10784"/>
                    <a:pt x="1084" y="10746"/>
                  </a:cubicBezTo>
                  <a:cubicBezTo>
                    <a:pt x="1104" y="10710"/>
                    <a:pt x="1123" y="10681"/>
                    <a:pt x="1142" y="10662"/>
                  </a:cubicBezTo>
                  <a:cubicBezTo>
                    <a:pt x="1388" y="9691"/>
                    <a:pt x="1749" y="8894"/>
                    <a:pt x="2223" y="8265"/>
                  </a:cubicBezTo>
                  <a:cubicBezTo>
                    <a:pt x="2701" y="7639"/>
                    <a:pt x="3223" y="7326"/>
                    <a:pt x="3791" y="7326"/>
                  </a:cubicBezTo>
                  <a:lnTo>
                    <a:pt x="3849" y="7326"/>
                  </a:lnTo>
                  <a:cubicBezTo>
                    <a:pt x="4171" y="7326"/>
                    <a:pt x="4333" y="7552"/>
                    <a:pt x="4333" y="8010"/>
                  </a:cubicBezTo>
                  <a:cubicBezTo>
                    <a:pt x="4313" y="8371"/>
                    <a:pt x="4249" y="8742"/>
                    <a:pt x="4133" y="9123"/>
                  </a:cubicBezTo>
                  <a:cubicBezTo>
                    <a:pt x="4020" y="9500"/>
                    <a:pt x="3601" y="10652"/>
                    <a:pt x="2881" y="12571"/>
                  </a:cubicBezTo>
                  <a:cubicBezTo>
                    <a:pt x="2159" y="14452"/>
                    <a:pt x="1749" y="15536"/>
                    <a:pt x="1655" y="15820"/>
                  </a:cubicBezTo>
                  <a:cubicBezTo>
                    <a:pt x="1559" y="16107"/>
                    <a:pt x="1510" y="16410"/>
                    <a:pt x="1510" y="16733"/>
                  </a:cubicBezTo>
                  <a:cubicBezTo>
                    <a:pt x="1530" y="17552"/>
                    <a:pt x="1797" y="18158"/>
                    <a:pt x="2310" y="18558"/>
                  </a:cubicBezTo>
                  <a:cubicBezTo>
                    <a:pt x="2823" y="18955"/>
                    <a:pt x="3384" y="19155"/>
                    <a:pt x="3991" y="19155"/>
                  </a:cubicBezTo>
                  <a:cubicBezTo>
                    <a:pt x="4620" y="19155"/>
                    <a:pt x="5207" y="18949"/>
                    <a:pt x="5759" y="18529"/>
                  </a:cubicBezTo>
                  <a:cubicBezTo>
                    <a:pt x="6310" y="18110"/>
                    <a:pt x="6739" y="17636"/>
                    <a:pt x="7042" y="17104"/>
                  </a:cubicBezTo>
                  <a:cubicBezTo>
                    <a:pt x="7346" y="16571"/>
                    <a:pt x="7584" y="16087"/>
                    <a:pt x="7755" y="15649"/>
                  </a:cubicBezTo>
                  <a:cubicBezTo>
                    <a:pt x="7926" y="15213"/>
                    <a:pt x="8010" y="14920"/>
                    <a:pt x="8010" y="14765"/>
                  </a:cubicBezTo>
                  <a:cubicBezTo>
                    <a:pt x="8010" y="14575"/>
                    <a:pt x="7820" y="14481"/>
                    <a:pt x="7442" y="14481"/>
                  </a:cubicBezTo>
                  <a:cubicBezTo>
                    <a:pt x="7155" y="14481"/>
                    <a:pt x="6994" y="14500"/>
                    <a:pt x="6955" y="14539"/>
                  </a:cubicBezTo>
                  <a:cubicBezTo>
                    <a:pt x="6920" y="14575"/>
                    <a:pt x="6871" y="14710"/>
                    <a:pt x="6813" y="14936"/>
                  </a:cubicBezTo>
                  <a:cubicBezTo>
                    <a:pt x="6604" y="15604"/>
                    <a:pt x="6368" y="16162"/>
                    <a:pt x="6100" y="16620"/>
                  </a:cubicBezTo>
                  <a:cubicBezTo>
                    <a:pt x="5836" y="17074"/>
                    <a:pt x="5578" y="17407"/>
                    <a:pt x="5333" y="17616"/>
                  </a:cubicBezTo>
                  <a:cubicBezTo>
                    <a:pt x="5084" y="17826"/>
                    <a:pt x="4865" y="17958"/>
                    <a:pt x="4675" y="18016"/>
                  </a:cubicBezTo>
                  <a:cubicBezTo>
                    <a:pt x="4484" y="18074"/>
                    <a:pt x="4304" y="18100"/>
                    <a:pt x="4133" y="18100"/>
                  </a:cubicBezTo>
                  <a:cubicBezTo>
                    <a:pt x="3810" y="18100"/>
                    <a:pt x="3649" y="17865"/>
                    <a:pt x="3649" y="17387"/>
                  </a:cubicBezTo>
                  <a:cubicBezTo>
                    <a:pt x="3649" y="17200"/>
                    <a:pt x="3697" y="16894"/>
                    <a:pt x="3791" y="16478"/>
                  </a:cubicBezTo>
                  <a:cubicBezTo>
                    <a:pt x="4097" y="15584"/>
                    <a:pt x="4494" y="14510"/>
                    <a:pt x="4991" y="13255"/>
                  </a:cubicBezTo>
                  <a:cubicBezTo>
                    <a:pt x="5484" y="12000"/>
                    <a:pt x="5865" y="11004"/>
                    <a:pt x="6130" y="10262"/>
                  </a:cubicBezTo>
                  <a:cubicBezTo>
                    <a:pt x="6397" y="9520"/>
                    <a:pt x="6529" y="8988"/>
                    <a:pt x="6529" y="8665"/>
                  </a:cubicBezTo>
                  <a:cubicBezTo>
                    <a:pt x="6510" y="7923"/>
                    <a:pt x="6252" y="7336"/>
                    <a:pt x="5759" y="6897"/>
                  </a:cubicBezTo>
                  <a:cubicBezTo>
                    <a:pt x="5265" y="6462"/>
                    <a:pt x="4649" y="6242"/>
                    <a:pt x="3907" y="6242"/>
                  </a:cubicBezTo>
                  <a:cubicBezTo>
                    <a:pt x="3882" y="6242"/>
                    <a:pt x="3857" y="6241"/>
                    <a:pt x="3832" y="6241"/>
                  </a:cubicBezTo>
                  <a:close/>
                </a:path>
              </a:pathLst>
            </a:custGeom>
            <a:solidFill>
              <a:srgbClr val="000000"/>
            </a:solidFill>
            <a:ln cap="flat" cmpd="sng" w="725">
              <a:solidFill>
                <a:srgbClr val="000000"/>
              </a:solidFill>
              <a:prstDash val="solid"/>
              <a:miter lim="32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84437"/>
                </a:solidFill>
              </a:endParaRPr>
            </a:p>
          </p:txBody>
        </p:sp>
        <p:sp>
          <p:nvSpPr>
            <p:cNvPr id="495" name="Google Shape;495;p24"/>
            <p:cNvSpPr/>
            <p:nvPr/>
          </p:nvSpPr>
          <p:spPr>
            <a:xfrm>
              <a:off x="7040425" y="2342550"/>
              <a:ext cx="240975" cy="1008050"/>
            </a:xfrm>
            <a:custGeom>
              <a:rect b="b" l="l" r="r" t="t"/>
              <a:pathLst>
                <a:path extrusionOk="0" h="40322" w="9639">
                  <a:moveTo>
                    <a:pt x="365" y="0"/>
                  </a:moveTo>
                  <a:lnTo>
                    <a:pt x="203" y="39"/>
                  </a:lnTo>
                  <a:cubicBezTo>
                    <a:pt x="68" y="119"/>
                    <a:pt x="0" y="268"/>
                    <a:pt x="0" y="484"/>
                  </a:cubicBezTo>
                  <a:cubicBezTo>
                    <a:pt x="26" y="510"/>
                    <a:pt x="174" y="684"/>
                    <a:pt x="445" y="1006"/>
                  </a:cubicBezTo>
                  <a:cubicBezTo>
                    <a:pt x="4610" y="5335"/>
                    <a:pt x="6694" y="11719"/>
                    <a:pt x="6694" y="20161"/>
                  </a:cubicBezTo>
                  <a:cubicBezTo>
                    <a:pt x="6694" y="28599"/>
                    <a:pt x="4610" y="34986"/>
                    <a:pt x="445" y="39312"/>
                  </a:cubicBezTo>
                  <a:cubicBezTo>
                    <a:pt x="174" y="39635"/>
                    <a:pt x="26" y="39809"/>
                    <a:pt x="0" y="39838"/>
                  </a:cubicBezTo>
                  <a:cubicBezTo>
                    <a:pt x="26" y="39999"/>
                    <a:pt x="68" y="40119"/>
                    <a:pt x="123" y="40199"/>
                  </a:cubicBezTo>
                  <a:cubicBezTo>
                    <a:pt x="174" y="40280"/>
                    <a:pt x="242" y="40322"/>
                    <a:pt x="323" y="40322"/>
                  </a:cubicBezTo>
                  <a:lnTo>
                    <a:pt x="1252" y="40322"/>
                  </a:lnTo>
                  <a:lnTo>
                    <a:pt x="1413" y="40161"/>
                  </a:lnTo>
                  <a:cubicBezTo>
                    <a:pt x="1897" y="39783"/>
                    <a:pt x="2203" y="39528"/>
                    <a:pt x="2339" y="39393"/>
                  </a:cubicBezTo>
                  <a:cubicBezTo>
                    <a:pt x="2474" y="39261"/>
                    <a:pt x="2903" y="38815"/>
                    <a:pt x="3629" y="38064"/>
                  </a:cubicBezTo>
                  <a:cubicBezTo>
                    <a:pt x="4355" y="37309"/>
                    <a:pt x="4907" y="36625"/>
                    <a:pt x="5284" y="36006"/>
                  </a:cubicBezTo>
                  <a:cubicBezTo>
                    <a:pt x="5658" y="35390"/>
                    <a:pt x="6171" y="34486"/>
                    <a:pt x="6816" y="33306"/>
                  </a:cubicBezTo>
                  <a:cubicBezTo>
                    <a:pt x="7461" y="32122"/>
                    <a:pt x="7958" y="30938"/>
                    <a:pt x="8306" y="29757"/>
                  </a:cubicBezTo>
                  <a:cubicBezTo>
                    <a:pt x="8655" y="28574"/>
                    <a:pt x="8965" y="27135"/>
                    <a:pt x="9236" y="25441"/>
                  </a:cubicBezTo>
                  <a:cubicBezTo>
                    <a:pt x="9503" y="23748"/>
                    <a:pt x="9639" y="21987"/>
                    <a:pt x="9639" y="20161"/>
                  </a:cubicBezTo>
                  <a:cubicBezTo>
                    <a:pt x="9639" y="16477"/>
                    <a:pt x="9058" y="12929"/>
                    <a:pt x="7903" y="9516"/>
                  </a:cubicBezTo>
                  <a:cubicBezTo>
                    <a:pt x="6748" y="6100"/>
                    <a:pt x="4907" y="3252"/>
                    <a:pt x="2381" y="968"/>
                  </a:cubicBezTo>
                  <a:lnTo>
                    <a:pt x="1252" y="0"/>
                  </a:lnTo>
                  <a:close/>
                </a:path>
              </a:pathLst>
            </a:custGeom>
            <a:solidFill>
              <a:srgbClr val="000000"/>
            </a:solidFill>
            <a:ln cap="flat" cmpd="sng" w="1050">
              <a:solidFill>
                <a:srgbClr val="000000"/>
              </a:solidFill>
              <a:prstDash val="solid"/>
              <a:miter lim="32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84437"/>
                </a:solidFill>
              </a:endParaRPr>
            </a:p>
          </p:txBody>
        </p:sp>
      </p:grpSp>
      <p:sp>
        <p:nvSpPr>
          <p:cNvPr id="496" name="Google Shape;496;p24"/>
          <p:cNvSpPr txBox="1"/>
          <p:nvPr/>
        </p:nvSpPr>
        <p:spPr>
          <a:xfrm>
            <a:off x="527277" y="2497675"/>
            <a:ext cx="25281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D84437"/>
                </a:solidFill>
                <a:latin typeface="Architects Daughter"/>
                <a:ea typeface="Architects Daughter"/>
                <a:cs typeface="Architects Daughter"/>
                <a:sym typeface="Architects Daughter"/>
              </a:rPr>
              <a:t>Cross entropy:</a:t>
            </a:r>
            <a:endParaRPr sz="2400">
              <a:solidFill>
                <a:srgbClr val="D84437"/>
              </a:solidFill>
              <a:latin typeface="Architects Daughter"/>
              <a:ea typeface="Architects Daughter"/>
              <a:cs typeface="Architects Daughter"/>
              <a:sym typeface="Architects Daughter"/>
            </a:endParaRPr>
          </a:p>
        </p:txBody>
      </p:sp>
      <p:sp>
        <p:nvSpPr>
          <p:cNvPr id="497" name="Google Shape;497;p24"/>
          <p:cNvSpPr txBox="1"/>
          <p:nvPr/>
        </p:nvSpPr>
        <p:spPr>
          <a:xfrm>
            <a:off x="4528988" y="3417275"/>
            <a:ext cx="26361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computed probabilities</a:t>
            </a:r>
            <a:endParaRPr sz="1800">
              <a:solidFill>
                <a:srgbClr val="D84437"/>
              </a:solidFill>
              <a:latin typeface="Nothing You Could Do"/>
              <a:ea typeface="Nothing You Could Do"/>
              <a:cs typeface="Nothing You Could Do"/>
              <a:sym typeface="Nothing You Could Do"/>
            </a:endParaRPr>
          </a:p>
        </p:txBody>
      </p:sp>
      <p:sp>
        <p:nvSpPr>
          <p:cNvPr id="498" name="Google Shape;498;p24"/>
          <p:cNvSpPr txBox="1"/>
          <p:nvPr/>
        </p:nvSpPr>
        <p:spPr>
          <a:xfrm>
            <a:off x="4224200" y="1528375"/>
            <a:ext cx="44472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actual probabilities, “one-hot” encoded</a:t>
            </a:r>
            <a:endParaRPr sz="1800">
              <a:solidFill>
                <a:srgbClr val="D84437"/>
              </a:solidFill>
              <a:latin typeface="Nothing You Could Do"/>
              <a:ea typeface="Nothing You Could Do"/>
              <a:cs typeface="Nothing You Could Do"/>
              <a:sym typeface="Nothing You Could Do"/>
            </a:endParaRPr>
          </a:p>
          <a:p>
            <a:pPr indent="0" lvl="0" marL="0" rtl="0" algn="l">
              <a:spcBef>
                <a:spcPts val="0"/>
              </a:spcBef>
              <a:spcAft>
                <a:spcPts val="0"/>
              </a:spcAft>
              <a:buNone/>
            </a:pPr>
            <a:r>
              <a:t/>
            </a:r>
            <a:endParaRPr sz="1800">
              <a:solidFill>
                <a:srgbClr val="D84437"/>
              </a:solidFill>
              <a:latin typeface="Nothing You Could Do"/>
              <a:ea typeface="Nothing You Could Do"/>
              <a:cs typeface="Nothing You Could Do"/>
              <a:sym typeface="Nothing You Could Do"/>
            </a:endParaRPr>
          </a:p>
        </p:txBody>
      </p:sp>
      <p:sp>
        <p:nvSpPr>
          <p:cNvPr id="499" name="Google Shape;499;p24"/>
          <p:cNvSpPr/>
          <p:nvPr/>
        </p:nvSpPr>
        <p:spPr>
          <a:xfrm rot="-8879427">
            <a:off x="4209878" y="1953446"/>
            <a:ext cx="39521" cy="529686"/>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sp>
        <p:nvSpPr>
          <p:cNvPr id="500" name="Google Shape;500;p24"/>
          <p:cNvSpPr/>
          <p:nvPr/>
        </p:nvSpPr>
        <p:spPr>
          <a:xfrm flipH="1" rot="-10169247">
            <a:off x="5019042" y="3091526"/>
            <a:ext cx="41322" cy="432486"/>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sp>
        <p:nvSpPr>
          <p:cNvPr id="501" name="Google Shape;501;p24"/>
          <p:cNvSpPr/>
          <p:nvPr/>
        </p:nvSpPr>
        <p:spPr>
          <a:xfrm>
            <a:off x="4336675" y="1160275"/>
            <a:ext cx="368100" cy="3681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
        <p:nvSpPr>
          <p:cNvPr id="502" name="Google Shape;502;p24"/>
          <p:cNvSpPr/>
          <p:nvPr/>
        </p:nvSpPr>
        <p:spPr>
          <a:xfrm>
            <a:off x="4765175" y="1160275"/>
            <a:ext cx="368100" cy="3681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
        <p:nvSpPr>
          <p:cNvPr id="503" name="Google Shape;503;p24"/>
          <p:cNvSpPr/>
          <p:nvPr/>
        </p:nvSpPr>
        <p:spPr>
          <a:xfrm>
            <a:off x="5193675" y="1160275"/>
            <a:ext cx="368100" cy="3681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
        <p:nvSpPr>
          <p:cNvPr id="504" name="Google Shape;504;p24"/>
          <p:cNvSpPr/>
          <p:nvPr/>
        </p:nvSpPr>
        <p:spPr>
          <a:xfrm>
            <a:off x="5622175" y="1160275"/>
            <a:ext cx="368100" cy="3681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
        <p:nvSpPr>
          <p:cNvPr id="505" name="Google Shape;505;p24"/>
          <p:cNvSpPr/>
          <p:nvPr/>
        </p:nvSpPr>
        <p:spPr>
          <a:xfrm>
            <a:off x="6050675" y="1160275"/>
            <a:ext cx="368100" cy="3681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
        <p:nvSpPr>
          <p:cNvPr id="506" name="Google Shape;506;p24"/>
          <p:cNvSpPr/>
          <p:nvPr/>
        </p:nvSpPr>
        <p:spPr>
          <a:xfrm>
            <a:off x="6479175" y="1160275"/>
            <a:ext cx="368100" cy="3681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
        <p:nvSpPr>
          <p:cNvPr id="507" name="Google Shape;507;p24"/>
          <p:cNvSpPr/>
          <p:nvPr/>
        </p:nvSpPr>
        <p:spPr>
          <a:xfrm>
            <a:off x="6907675" y="1160275"/>
            <a:ext cx="368100" cy="3681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D84437"/>
                </a:solidFill>
                <a:latin typeface="Consolas"/>
                <a:ea typeface="Consolas"/>
                <a:cs typeface="Consolas"/>
                <a:sym typeface="Consolas"/>
              </a:rPr>
              <a:t>1</a:t>
            </a:r>
            <a:endParaRPr b="1">
              <a:solidFill>
                <a:srgbClr val="D84437"/>
              </a:solidFill>
              <a:latin typeface="Consolas"/>
              <a:ea typeface="Consolas"/>
              <a:cs typeface="Consolas"/>
              <a:sym typeface="Consolas"/>
            </a:endParaRPr>
          </a:p>
        </p:txBody>
      </p:sp>
      <p:sp>
        <p:nvSpPr>
          <p:cNvPr id="508" name="Google Shape;508;p24"/>
          <p:cNvSpPr/>
          <p:nvPr/>
        </p:nvSpPr>
        <p:spPr>
          <a:xfrm>
            <a:off x="7336175" y="1160275"/>
            <a:ext cx="368100" cy="3681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
        <p:nvSpPr>
          <p:cNvPr id="509" name="Google Shape;509;p24"/>
          <p:cNvSpPr/>
          <p:nvPr/>
        </p:nvSpPr>
        <p:spPr>
          <a:xfrm>
            <a:off x="7764675" y="1160275"/>
            <a:ext cx="368100" cy="3681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
        <p:nvSpPr>
          <p:cNvPr id="510" name="Google Shape;510;p24"/>
          <p:cNvSpPr/>
          <p:nvPr/>
        </p:nvSpPr>
        <p:spPr>
          <a:xfrm>
            <a:off x="8193175" y="1160275"/>
            <a:ext cx="368100" cy="3681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
        <p:nvSpPr>
          <p:cNvPr id="511" name="Google Shape;511;p24"/>
          <p:cNvSpPr/>
          <p:nvPr/>
        </p:nvSpPr>
        <p:spPr>
          <a:xfrm>
            <a:off x="4622025" y="3929375"/>
            <a:ext cx="368100" cy="3681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Consolas"/>
              <a:ea typeface="Consolas"/>
              <a:cs typeface="Consolas"/>
              <a:sym typeface="Consolas"/>
            </a:endParaRPr>
          </a:p>
        </p:txBody>
      </p:sp>
      <p:sp>
        <p:nvSpPr>
          <p:cNvPr id="512" name="Google Shape;512;p24"/>
          <p:cNvSpPr/>
          <p:nvPr/>
        </p:nvSpPr>
        <p:spPr>
          <a:xfrm>
            <a:off x="5050525" y="3929375"/>
            <a:ext cx="368100" cy="3681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Consolas"/>
              <a:ea typeface="Consolas"/>
              <a:cs typeface="Consolas"/>
              <a:sym typeface="Consolas"/>
            </a:endParaRPr>
          </a:p>
        </p:txBody>
      </p:sp>
      <p:sp>
        <p:nvSpPr>
          <p:cNvPr id="513" name="Google Shape;513;p24"/>
          <p:cNvSpPr/>
          <p:nvPr/>
        </p:nvSpPr>
        <p:spPr>
          <a:xfrm>
            <a:off x="5479025" y="3929375"/>
            <a:ext cx="368100" cy="3681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Consolas"/>
              <a:ea typeface="Consolas"/>
              <a:cs typeface="Consolas"/>
              <a:sym typeface="Consolas"/>
            </a:endParaRPr>
          </a:p>
        </p:txBody>
      </p:sp>
      <p:sp>
        <p:nvSpPr>
          <p:cNvPr id="514" name="Google Shape;514;p24"/>
          <p:cNvSpPr/>
          <p:nvPr/>
        </p:nvSpPr>
        <p:spPr>
          <a:xfrm>
            <a:off x="5907525" y="3929375"/>
            <a:ext cx="368100" cy="3681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Consolas"/>
              <a:ea typeface="Consolas"/>
              <a:cs typeface="Consolas"/>
              <a:sym typeface="Consolas"/>
            </a:endParaRPr>
          </a:p>
        </p:txBody>
      </p:sp>
      <p:sp>
        <p:nvSpPr>
          <p:cNvPr id="515" name="Google Shape;515;p24"/>
          <p:cNvSpPr/>
          <p:nvPr/>
        </p:nvSpPr>
        <p:spPr>
          <a:xfrm>
            <a:off x="6336025" y="3929375"/>
            <a:ext cx="368100" cy="3681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Consolas"/>
              <a:ea typeface="Consolas"/>
              <a:cs typeface="Consolas"/>
              <a:sym typeface="Consolas"/>
            </a:endParaRPr>
          </a:p>
        </p:txBody>
      </p:sp>
      <p:sp>
        <p:nvSpPr>
          <p:cNvPr id="516" name="Google Shape;516;p24"/>
          <p:cNvSpPr/>
          <p:nvPr/>
        </p:nvSpPr>
        <p:spPr>
          <a:xfrm>
            <a:off x="6764525" y="3929375"/>
            <a:ext cx="368100" cy="3681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Consolas"/>
              <a:ea typeface="Consolas"/>
              <a:cs typeface="Consolas"/>
              <a:sym typeface="Consolas"/>
            </a:endParaRPr>
          </a:p>
        </p:txBody>
      </p:sp>
      <p:sp>
        <p:nvSpPr>
          <p:cNvPr id="517" name="Google Shape;517;p24"/>
          <p:cNvSpPr/>
          <p:nvPr/>
        </p:nvSpPr>
        <p:spPr>
          <a:xfrm>
            <a:off x="7193025" y="3929375"/>
            <a:ext cx="368100" cy="3681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Consolas"/>
              <a:ea typeface="Consolas"/>
              <a:cs typeface="Consolas"/>
              <a:sym typeface="Consolas"/>
            </a:endParaRPr>
          </a:p>
        </p:txBody>
      </p:sp>
      <p:sp>
        <p:nvSpPr>
          <p:cNvPr id="518" name="Google Shape;518;p24"/>
          <p:cNvSpPr/>
          <p:nvPr/>
        </p:nvSpPr>
        <p:spPr>
          <a:xfrm>
            <a:off x="7621525" y="3929375"/>
            <a:ext cx="368100" cy="3681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Consolas"/>
              <a:ea typeface="Consolas"/>
              <a:cs typeface="Consolas"/>
              <a:sym typeface="Consolas"/>
            </a:endParaRPr>
          </a:p>
        </p:txBody>
      </p:sp>
      <p:sp>
        <p:nvSpPr>
          <p:cNvPr id="519" name="Google Shape;519;p24"/>
          <p:cNvSpPr/>
          <p:nvPr/>
        </p:nvSpPr>
        <p:spPr>
          <a:xfrm>
            <a:off x="8050025" y="3929375"/>
            <a:ext cx="368100" cy="3681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Consolas"/>
              <a:ea typeface="Consolas"/>
              <a:cs typeface="Consolas"/>
              <a:sym typeface="Consolas"/>
            </a:endParaRPr>
          </a:p>
        </p:txBody>
      </p:sp>
      <p:sp>
        <p:nvSpPr>
          <p:cNvPr id="520" name="Google Shape;520;p24"/>
          <p:cNvSpPr/>
          <p:nvPr/>
        </p:nvSpPr>
        <p:spPr>
          <a:xfrm>
            <a:off x="8478525" y="3929375"/>
            <a:ext cx="368100" cy="3681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Consolas"/>
              <a:ea typeface="Consolas"/>
              <a:cs typeface="Consolas"/>
              <a:sym typeface="Consolas"/>
            </a:endParaRPr>
          </a:p>
        </p:txBody>
      </p:sp>
      <p:sp>
        <p:nvSpPr>
          <p:cNvPr id="521" name="Google Shape;521;p24"/>
          <p:cNvSpPr txBox="1"/>
          <p:nvPr/>
        </p:nvSpPr>
        <p:spPr>
          <a:xfrm>
            <a:off x="7275770" y="3022347"/>
            <a:ext cx="15384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Nothing You Could Do"/>
                <a:ea typeface="Nothing You Could Do"/>
                <a:cs typeface="Nothing You Could Do"/>
                <a:sym typeface="Nothing You Could Do"/>
              </a:rPr>
              <a:t>this is a “6”</a:t>
            </a:r>
            <a:endParaRPr sz="1800">
              <a:solidFill>
                <a:srgbClr val="D84437"/>
              </a:solidFill>
              <a:latin typeface="Nothing You Could Do"/>
              <a:ea typeface="Nothing You Could Do"/>
              <a:cs typeface="Nothing You Could Do"/>
              <a:sym typeface="Nothing You Could Do"/>
            </a:endParaRPr>
          </a:p>
        </p:txBody>
      </p:sp>
      <p:sp>
        <p:nvSpPr>
          <p:cNvPr id="522" name="Google Shape;522;p24"/>
          <p:cNvSpPr/>
          <p:nvPr/>
        </p:nvSpPr>
        <p:spPr>
          <a:xfrm flipH="1" rot="-10141100">
            <a:off x="7542490" y="3472944"/>
            <a:ext cx="17811" cy="211340"/>
          </a:xfrm>
          <a:custGeom>
            <a:rect b="b" l="l" r="r" t="t"/>
            <a:pathLst>
              <a:path extrusionOk="0" h="22543" w="2168">
                <a:moveTo>
                  <a:pt x="0" y="0"/>
                </a:moveTo>
                <a:cubicBezTo>
                  <a:pt x="2641" y="7038"/>
                  <a:pt x="2796" y="15343"/>
                  <a:pt x="635" y="22543"/>
                </a:cubicBezTo>
              </a:path>
            </a:pathLst>
          </a:custGeom>
          <a:noFill/>
          <a:ln cap="flat" cmpd="sng" w="9525">
            <a:solidFill>
              <a:srgbClr val="D84437"/>
            </a:solidFill>
            <a:prstDash val="solid"/>
            <a:round/>
            <a:headEnd len="med" w="med" type="none"/>
            <a:tailEnd len="med" w="med" type="none"/>
          </a:ln>
        </p:spPr>
      </p:sp>
      <p:sp>
        <p:nvSpPr>
          <p:cNvPr id="523" name="Google Shape;523;p24"/>
          <p:cNvSpPr txBox="1"/>
          <p:nvPr/>
        </p:nvSpPr>
        <p:spPr>
          <a:xfrm>
            <a:off x="4561125" y="3857375"/>
            <a:ext cx="489900" cy="5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.01</a:t>
            </a:r>
            <a:endParaRPr>
              <a:latin typeface="Consolas"/>
              <a:ea typeface="Consolas"/>
              <a:cs typeface="Consolas"/>
              <a:sym typeface="Consolas"/>
            </a:endParaRPr>
          </a:p>
        </p:txBody>
      </p:sp>
      <p:sp>
        <p:nvSpPr>
          <p:cNvPr id="524" name="Google Shape;524;p24"/>
          <p:cNvSpPr txBox="1"/>
          <p:nvPr/>
        </p:nvSpPr>
        <p:spPr>
          <a:xfrm>
            <a:off x="4989625" y="3857375"/>
            <a:ext cx="489900" cy="5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.03</a:t>
            </a:r>
            <a:endParaRPr>
              <a:latin typeface="Consolas"/>
              <a:ea typeface="Consolas"/>
              <a:cs typeface="Consolas"/>
              <a:sym typeface="Consolas"/>
            </a:endParaRPr>
          </a:p>
        </p:txBody>
      </p:sp>
      <p:sp>
        <p:nvSpPr>
          <p:cNvPr id="525" name="Google Shape;525;p24"/>
          <p:cNvSpPr txBox="1"/>
          <p:nvPr/>
        </p:nvSpPr>
        <p:spPr>
          <a:xfrm>
            <a:off x="5418125" y="3857375"/>
            <a:ext cx="489900" cy="5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.00</a:t>
            </a:r>
            <a:endParaRPr>
              <a:latin typeface="Consolas"/>
              <a:ea typeface="Consolas"/>
              <a:cs typeface="Consolas"/>
              <a:sym typeface="Consolas"/>
            </a:endParaRPr>
          </a:p>
        </p:txBody>
      </p:sp>
      <p:sp>
        <p:nvSpPr>
          <p:cNvPr id="526" name="Google Shape;526;p24"/>
          <p:cNvSpPr txBox="1"/>
          <p:nvPr/>
        </p:nvSpPr>
        <p:spPr>
          <a:xfrm>
            <a:off x="5846625" y="3857375"/>
            <a:ext cx="489900" cy="5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.04</a:t>
            </a:r>
            <a:endParaRPr>
              <a:latin typeface="Consolas"/>
              <a:ea typeface="Consolas"/>
              <a:cs typeface="Consolas"/>
              <a:sym typeface="Consolas"/>
            </a:endParaRPr>
          </a:p>
        </p:txBody>
      </p:sp>
      <p:sp>
        <p:nvSpPr>
          <p:cNvPr id="527" name="Google Shape;527;p24"/>
          <p:cNvSpPr txBox="1"/>
          <p:nvPr/>
        </p:nvSpPr>
        <p:spPr>
          <a:xfrm>
            <a:off x="6275125" y="3857375"/>
            <a:ext cx="489900" cy="5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.03</a:t>
            </a:r>
            <a:endParaRPr>
              <a:latin typeface="Consolas"/>
              <a:ea typeface="Consolas"/>
              <a:cs typeface="Consolas"/>
              <a:sym typeface="Consolas"/>
            </a:endParaRPr>
          </a:p>
        </p:txBody>
      </p:sp>
      <p:sp>
        <p:nvSpPr>
          <p:cNvPr id="528" name="Google Shape;528;p24"/>
          <p:cNvSpPr txBox="1"/>
          <p:nvPr/>
        </p:nvSpPr>
        <p:spPr>
          <a:xfrm>
            <a:off x="6703625" y="3857375"/>
            <a:ext cx="489900" cy="5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.05</a:t>
            </a:r>
            <a:endParaRPr>
              <a:latin typeface="Consolas"/>
              <a:ea typeface="Consolas"/>
              <a:cs typeface="Consolas"/>
              <a:sym typeface="Consolas"/>
            </a:endParaRPr>
          </a:p>
        </p:txBody>
      </p:sp>
      <p:sp>
        <p:nvSpPr>
          <p:cNvPr id="529" name="Google Shape;529;p24"/>
          <p:cNvSpPr txBox="1"/>
          <p:nvPr/>
        </p:nvSpPr>
        <p:spPr>
          <a:xfrm>
            <a:off x="7132125" y="3857375"/>
            <a:ext cx="489900" cy="5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D84437"/>
                </a:solidFill>
                <a:latin typeface="Consolas"/>
                <a:ea typeface="Consolas"/>
                <a:cs typeface="Consolas"/>
                <a:sym typeface="Consolas"/>
              </a:rPr>
              <a:t>0.8</a:t>
            </a:r>
            <a:endParaRPr b="1">
              <a:solidFill>
                <a:srgbClr val="D84437"/>
              </a:solidFill>
              <a:latin typeface="Consolas"/>
              <a:ea typeface="Consolas"/>
              <a:cs typeface="Consolas"/>
              <a:sym typeface="Consolas"/>
            </a:endParaRPr>
          </a:p>
        </p:txBody>
      </p:sp>
      <p:sp>
        <p:nvSpPr>
          <p:cNvPr id="530" name="Google Shape;530;p24"/>
          <p:cNvSpPr txBox="1"/>
          <p:nvPr/>
        </p:nvSpPr>
        <p:spPr>
          <a:xfrm>
            <a:off x="7560625" y="3857375"/>
            <a:ext cx="489900" cy="5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.02</a:t>
            </a:r>
            <a:endParaRPr>
              <a:latin typeface="Consolas"/>
              <a:ea typeface="Consolas"/>
              <a:cs typeface="Consolas"/>
              <a:sym typeface="Consolas"/>
            </a:endParaRPr>
          </a:p>
        </p:txBody>
      </p:sp>
      <p:sp>
        <p:nvSpPr>
          <p:cNvPr id="531" name="Google Shape;531;p24"/>
          <p:cNvSpPr txBox="1"/>
          <p:nvPr/>
        </p:nvSpPr>
        <p:spPr>
          <a:xfrm>
            <a:off x="7989125" y="3857375"/>
            <a:ext cx="489900" cy="5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.01</a:t>
            </a:r>
            <a:endParaRPr>
              <a:latin typeface="Consolas"/>
              <a:ea typeface="Consolas"/>
              <a:cs typeface="Consolas"/>
              <a:sym typeface="Consolas"/>
            </a:endParaRPr>
          </a:p>
        </p:txBody>
      </p:sp>
      <p:sp>
        <p:nvSpPr>
          <p:cNvPr id="532" name="Google Shape;532;p24"/>
          <p:cNvSpPr txBox="1"/>
          <p:nvPr/>
        </p:nvSpPr>
        <p:spPr>
          <a:xfrm>
            <a:off x="8417625" y="3857375"/>
            <a:ext cx="489900" cy="5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.01</a:t>
            </a:r>
            <a:endParaRPr>
              <a:latin typeface="Consolas"/>
              <a:ea typeface="Consolas"/>
              <a:cs typeface="Consolas"/>
              <a:sym typeface="Consolas"/>
            </a:endParaRPr>
          </a:p>
        </p:txBody>
      </p:sp>
      <p:sp>
        <p:nvSpPr>
          <p:cNvPr id="533" name="Google Shape;533;p24"/>
          <p:cNvSpPr/>
          <p:nvPr/>
        </p:nvSpPr>
        <p:spPr>
          <a:xfrm>
            <a:off x="7087150" y="3762053"/>
            <a:ext cx="614772" cy="884253"/>
          </a:xfrm>
          <a:custGeom>
            <a:rect b="b" l="l" r="r" t="t"/>
            <a:pathLst>
              <a:path extrusionOk="0" h="45422" w="31414">
                <a:moveTo>
                  <a:pt x="7920" y="3425"/>
                </a:moveTo>
                <a:cubicBezTo>
                  <a:pt x="4399" y="11250"/>
                  <a:pt x="-445" y="19407"/>
                  <a:pt x="149" y="27967"/>
                </a:cubicBezTo>
                <a:cubicBezTo>
                  <a:pt x="650" y="35177"/>
                  <a:pt x="114" y="37291"/>
                  <a:pt x="6284" y="41055"/>
                </a:cubicBezTo>
                <a:cubicBezTo>
                  <a:pt x="13997" y="45761"/>
                  <a:pt x="16325" y="46975"/>
                  <a:pt x="24281" y="42691"/>
                </a:cubicBezTo>
                <a:cubicBezTo>
                  <a:pt x="35947" y="36409"/>
                  <a:pt x="31808" y="11731"/>
                  <a:pt x="21827" y="3016"/>
                </a:cubicBezTo>
                <a:cubicBezTo>
                  <a:pt x="15021" y="-2927"/>
                  <a:pt x="12829" y="2198"/>
                  <a:pt x="3830" y="1380"/>
                </a:cubicBezTo>
              </a:path>
            </a:pathLst>
          </a:custGeom>
          <a:noFill/>
          <a:ln cap="flat" cmpd="sng" w="9525">
            <a:solidFill>
              <a:srgbClr val="D84437"/>
            </a:solidFill>
            <a:prstDash val="solid"/>
            <a:round/>
            <a:headEnd len="med" w="med" type="none"/>
            <a:tailEnd len="med" w="med" type="none"/>
          </a:ln>
        </p:spPr>
      </p:sp>
      <p:sp>
        <p:nvSpPr>
          <p:cNvPr id="534" name="Google Shape;534;p24"/>
          <p:cNvSpPr txBox="1"/>
          <p:nvPr/>
        </p:nvSpPr>
        <p:spPr>
          <a:xfrm>
            <a:off x="4335500" y="728772"/>
            <a:ext cx="42246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Architects Daughter"/>
                <a:ea typeface="Architects Daughter"/>
                <a:cs typeface="Architects Daughter"/>
                <a:sym typeface="Architects Daughter"/>
              </a:rPr>
              <a:t>0</a:t>
            </a:r>
            <a:r>
              <a:rPr lang="en" sz="600">
                <a:solidFill>
                  <a:srgbClr val="D84437"/>
                </a:solidFill>
                <a:latin typeface="Architects Daughter"/>
                <a:ea typeface="Architects Daughter"/>
                <a:cs typeface="Architects Daughter"/>
                <a:sym typeface="Architects Daughter"/>
              </a:rPr>
              <a:t>            </a:t>
            </a:r>
            <a:r>
              <a:rPr lang="en" sz="1800">
                <a:solidFill>
                  <a:srgbClr val="D84437"/>
                </a:solidFill>
                <a:latin typeface="Architects Daughter"/>
                <a:ea typeface="Architects Daughter"/>
                <a:cs typeface="Architects Daughter"/>
                <a:sym typeface="Architects Daughter"/>
              </a:rPr>
              <a:t>1</a:t>
            </a:r>
            <a:r>
              <a:rPr lang="en" sz="600">
                <a:solidFill>
                  <a:srgbClr val="D84437"/>
                </a:solidFill>
                <a:latin typeface="Architects Daughter"/>
                <a:ea typeface="Architects Daughter"/>
                <a:cs typeface="Architects Daughter"/>
                <a:sym typeface="Architects Daughter"/>
              </a:rPr>
              <a:t>           </a:t>
            </a:r>
            <a:r>
              <a:rPr lang="en" sz="1800">
                <a:solidFill>
                  <a:srgbClr val="D84437"/>
                </a:solidFill>
                <a:latin typeface="Architects Daughter"/>
                <a:ea typeface="Architects Daughter"/>
                <a:cs typeface="Architects Daughter"/>
                <a:sym typeface="Architects Daughter"/>
              </a:rPr>
              <a:t>2</a:t>
            </a:r>
            <a:r>
              <a:rPr lang="en" sz="600">
                <a:solidFill>
                  <a:srgbClr val="D84437"/>
                </a:solidFill>
                <a:latin typeface="Architects Daughter"/>
                <a:ea typeface="Architects Daughter"/>
                <a:cs typeface="Architects Daughter"/>
                <a:sym typeface="Architects Daughter"/>
              </a:rPr>
              <a:t>          </a:t>
            </a:r>
            <a:r>
              <a:rPr lang="en" sz="1800">
                <a:solidFill>
                  <a:srgbClr val="D84437"/>
                </a:solidFill>
                <a:latin typeface="Architects Daughter"/>
                <a:ea typeface="Architects Daughter"/>
                <a:cs typeface="Architects Daughter"/>
                <a:sym typeface="Architects Daughter"/>
              </a:rPr>
              <a:t>3</a:t>
            </a:r>
            <a:r>
              <a:rPr lang="en" sz="600">
                <a:solidFill>
                  <a:srgbClr val="D84437"/>
                </a:solidFill>
                <a:latin typeface="Architects Daughter"/>
                <a:ea typeface="Architects Daughter"/>
                <a:cs typeface="Architects Daughter"/>
                <a:sym typeface="Architects Daughter"/>
              </a:rPr>
              <a:t>          </a:t>
            </a:r>
            <a:r>
              <a:rPr lang="en" sz="1800">
                <a:solidFill>
                  <a:srgbClr val="D84437"/>
                </a:solidFill>
                <a:latin typeface="Architects Daughter"/>
                <a:ea typeface="Architects Daughter"/>
                <a:cs typeface="Architects Daughter"/>
                <a:sym typeface="Architects Daughter"/>
              </a:rPr>
              <a:t>4</a:t>
            </a:r>
            <a:r>
              <a:rPr lang="en" sz="600">
                <a:solidFill>
                  <a:srgbClr val="D84437"/>
                </a:solidFill>
                <a:latin typeface="Architects Daughter"/>
                <a:ea typeface="Architects Daughter"/>
                <a:cs typeface="Architects Daughter"/>
                <a:sym typeface="Architects Daughter"/>
              </a:rPr>
              <a:t>         </a:t>
            </a:r>
            <a:r>
              <a:rPr lang="en" sz="1800">
                <a:solidFill>
                  <a:srgbClr val="D84437"/>
                </a:solidFill>
                <a:latin typeface="Architects Daughter"/>
                <a:ea typeface="Architects Daughter"/>
                <a:cs typeface="Architects Daughter"/>
                <a:sym typeface="Architects Daughter"/>
              </a:rPr>
              <a:t>5</a:t>
            </a:r>
            <a:r>
              <a:rPr lang="en" sz="600">
                <a:solidFill>
                  <a:srgbClr val="D84437"/>
                </a:solidFill>
                <a:latin typeface="Architects Daughter"/>
                <a:ea typeface="Architects Daughter"/>
                <a:cs typeface="Architects Daughter"/>
                <a:sym typeface="Architects Daughter"/>
              </a:rPr>
              <a:t>         </a:t>
            </a:r>
            <a:r>
              <a:rPr lang="en" sz="1800">
                <a:solidFill>
                  <a:srgbClr val="D84437"/>
                </a:solidFill>
                <a:latin typeface="Architects Daughter"/>
                <a:ea typeface="Architects Daughter"/>
                <a:cs typeface="Architects Daughter"/>
                <a:sym typeface="Architects Daughter"/>
              </a:rPr>
              <a:t>6</a:t>
            </a:r>
            <a:r>
              <a:rPr lang="en" sz="600">
                <a:solidFill>
                  <a:srgbClr val="D84437"/>
                </a:solidFill>
                <a:latin typeface="Architects Daughter"/>
                <a:ea typeface="Architects Daughter"/>
                <a:cs typeface="Architects Daughter"/>
                <a:sym typeface="Architects Daughter"/>
              </a:rPr>
              <a:t>         </a:t>
            </a:r>
            <a:r>
              <a:rPr lang="en" sz="1800">
                <a:solidFill>
                  <a:srgbClr val="D84437"/>
                </a:solidFill>
                <a:latin typeface="Architects Daughter"/>
                <a:ea typeface="Architects Daughter"/>
                <a:cs typeface="Architects Daughter"/>
                <a:sym typeface="Architects Daughter"/>
              </a:rPr>
              <a:t>7</a:t>
            </a:r>
            <a:r>
              <a:rPr lang="en" sz="600">
                <a:solidFill>
                  <a:srgbClr val="D84437"/>
                </a:solidFill>
                <a:latin typeface="Architects Daughter"/>
                <a:ea typeface="Architects Daughter"/>
                <a:cs typeface="Architects Daughter"/>
                <a:sym typeface="Architects Daughter"/>
              </a:rPr>
              <a:t>         </a:t>
            </a:r>
            <a:r>
              <a:rPr lang="en" sz="1800">
                <a:solidFill>
                  <a:srgbClr val="D84437"/>
                </a:solidFill>
                <a:latin typeface="Architects Daughter"/>
                <a:ea typeface="Architects Daughter"/>
                <a:cs typeface="Architects Daughter"/>
                <a:sym typeface="Architects Daughter"/>
              </a:rPr>
              <a:t>8</a:t>
            </a:r>
            <a:r>
              <a:rPr lang="en" sz="600">
                <a:solidFill>
                  <a:srgbClr val="D84437"/>
                </a:solidFill>
                <a:latin typeface="Architects Daughter"/>
                <a:ea typeface="Architects Daughter"/>
                <a:cs typeface="Architects Daughter"/>
                <a:sym typeface="Architects Daughter"/>
              </a:rPr>
              <a:t>         </a:t>
            </a:r>
            <a:r>
              <a:rPr lang="en" sz="1800">
                <a:solidFill>
                  <a:srgbClr val="D84437"/>
                </a:solidFill>
                <a:latin typeface="Architects Daughter"/>
                <a:ea typeface="Architects Daughter"/>
                <a:cs typeface="Architects Daughter"/>
                <a:sym typeface="Architects Daughter"/>
              </a:rPr>
              <a:t>9</a:t>
            </a:r>
            <a:endParaRPr sz="1800">
              <a:solidFill>
                <a:srgbClr val="D84437"/>
              </a:solidFill>
              <a:latin typeface="Architects Daughter"/>
              <a:ea typeface="Architects Daughter"/>
              <a:cs typeface="Architects Daughter"/>
              <a:sym typeface="Architects Daughter"/>
            </a:endParaRPr>
          </a:p>
        </p:txBody>
      </p:sp>
      <p:grpSp>
        <p:nvGrpSpPr>
          <p:cNvPr id="535" name="Google Shape;535;p24"/>
          <p:cNvGrpSpPr/>
          <p:nvPr/>
        </p:nvGrpSpPr>
        <p:grpSpPr>
          <a:xfrm>
            <a:off x="52200" y="53025"/>
            <a:ext cx="9039600" cy="588225"/>
            <a:chOff x="52200" y="43500"/>
            <a:chExt cx="9039600" cy="588225"/>
          </a:xfrm>
        </p:grpSpPr>
        <p:sp>
          <p:nvSpPr>
            <p:cNvPr id="536" name="Google Shape;536;p24"/>
            <p:cNvSpPr txBox="1"/>
            <p:nvPr/>
          </p:nvSpPr>
          <p:spPr>
            <a:xfrm>
              <a:off x="52200" y="43500"/>
              <a:ext cx="9039600" cy="578700"/>
            </a:xfrm>
            <a:prstGeom prst="rect">
              <a:avLst/>
            </a:prstGeom>
            <a:solidFill>
              <a:srgbClr val="26A3FD"/>
            </a:solidFill>
            <a:ln>
              <a:noFill/>
            </a:ln>
          </p:spPr>
          <p:txBody>
            <a:bodyPr anchorCtr="0" anchor="ctr" bIns="34275" lIns="68575" spcFirstLastPara="1" rIns="68575" wrap="square" tIns="34275">
              <a:noAutofit/>
            </a:bodyPr>
            <a:lstStyle/>
            <a:p>
              <a:pPr indent="0" lvl="0" marL="457200" rtl="0" algn="l">
                <a:spcBef>
                  <a:spcPts val="0"/>
                </a:spcBef>
                <a:spcAft>
                  <a:spcPts val="0"/>
                </a:spcAft>
                <a:buClr>
                  <a:srgbClr val="000000"/>
                </a:buClr>
                <a:buFont typeface="Open Sans"/>
                <a:buNone/>
              </a:pPr>
              <a:r>
                <a:t/>
              </a:r>
              <a:endParaRPr sz="1800">
                <a:solidFill>
                  <a:srgbClr val="FFFFFF"/>
                </a:solidFill>
                <a:latin typeface="Open Sans"/>
                <a:ea typeface="Open Sans"/>
                <a:cs typeface="Open Sans"/>
                <a:sym typeface="Open Sans"/>
              </a:endParaRPr>
            </a:p>
          </p:txBody>
        </p:sp>
        <p:pic>
          <p:nvPicPr>
            <p:cNvPr descr="alexpokusay blue bar.png" id="537" name="Google Shape;537;p24"/>
            <p:cNvPicPr preferRelativeResize="0"/>
            <p:nvPr/>
          </p:nvPicPr>
          <p:blipFill rotWithShape="1">
            <a:blip r:embed="rId3">
              <a:alphaModFix/>
            </a:blip>
            <a:srcRect b="45417" l="0" r="0" t="0"/>
            <a:stretch/>
          </p:blipFill>
          <p:spPr>
            <a:xfrm>
              <a:off x="4562125" y="43500"/>
              <a:ext cx="4358600" cy="578699"/>
            </a:xfrm>
            <a:prstGeom prst="rect">
              <a:avLst/>
            </a:prstGeom>
            <a:noFill/>
            <a:ln>
              <a:noFill/>
            </a:ln>
          </p:spPr>
        </p:pic>
        <p:sp>
          <p:nvSpPr>
            <p:cNvPr id="538" name="Google Shape;538;p24"/>
            <p:cNvSpPr txBox="1"/>
            <p:nvPr/>
          </p:nvSpPr>
          <p:spPr>
            <a:xfrm>
              <a:off x="52200" y="53025"/>
              <a:ext cx="9039600" cy="578700"/>
            </a:xfrm>
            <a:prstGeom prst="rect">
              <a:avLst/>
            </a:prstGeom>
            <a:noFill/>
            <a:ln>
              <a:noFill/>
            </a:ln>
          </p:spPr>
          <p:txBody>
            <a:bodyPr anchorCtr="0" anchor="ctr" bIns="34275" lIns="68575" spcFirstLastPara="1" rIns="68575" wrap="square" tIns="34275">
              <a:noAutofit/>
            </a:bodyPr>
            <a:lstStyle/>
            <a:p>
              <a:pPr indent="0" lvl="0" marL="457200" rtl="0" algn="l">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Success ?</a:t>
              </a:r>
              <a:endParaRPr sz="1800">
                <a:solidFill>
                  <a:srgbClr val="FFFFFF"/>
                </a:solidFill>
                <a:latin typeface="Open Sans"/>
                <a:ea typeface="Open Sans"/>
                <a:cs typeface="Open Sans"/>
                <a:sym typeface="Open Sans"/>
              </a:endParaRPr>
            </a:p>
          </p:txBody>
        </p:sp>
      </p:grpSp>
      <p:sp>
        <p:nvSpPr>
          <p:cNvPr id="539" name="Google Shape;539;p24"/>
          <p:cNvSpPr txBox="1"/>
          <p:nvPr/>
        </p:nvSpPr>
        <p:spPr>
          <a:xfrm>
            <a:off x="4640300" y="4233972"/>
            <a:ext cx="42246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84437"/>
                </a:solidFill>
                <a:latin typeface="Architects Daughter"/>
                <a:ea typeface="Architects Daughter"/>
                <a:cs typeface="Architects Daughter"/>
                <a:sym typeface="Architects Daughter"/>
              </a:rPr>
              <a:t>0</a:t>
            </a:r>
            <a:r>
              <a:rPr lang="en" sz="600">
                <a:solidFill>
                  <a:srgbClr val="D84437"/>
                </a:solidFill>
                <a:latin typeface="Architects Daughter"/>
                <a:ea typeface="Architects Daughter"/>
                <a:cs typeface="Architects Daughter"/>
                <a:sym typeface="Architects Daughter"/>
              </a:rPr>
              <a:t>            </a:t>
            </a:r>
            <a:r>
              <a:rPr lang="en" sz="1800">
                <a:solidFill>
                  <a:srgbClr val="D84437"/>
                </a:solidFill>
                <a:latin typeface="Architects Daughter"/>
                <a:ea typeface="Architects Daughter"/>
                <a:cs typeface="Architects Daughter"/>
                <a:sym typeface="Architects Daughter"/>
              </a:rPr>
              <a:t>1</a:t>
            </a:r>
            <a:r>
              <a:rPr lang="en" sz="600">
                <a:solidFill>
                  <a:srgbClr val="D84437"/>
                </a:solidFill>
                <a:latin typeface="Architects Daughter"/>
                <a:ea typeface="Architects Daughter"/>
                <a:cs typeface="Architects Daughter"/>
                <a:sym typeface="Architects Daughter"/>
              </a:rPr>
              <a:t>           </a:t>
            </a:r>
            <a:r>
              <a:rPr lang="en" sz="1800">
                <a:solidFill>
                  <a:srgbClr val="D84437"/>
                </a:solidFill>
                <a:latin typeface="Architects Daughter"/>
                <a:ea typeface="Architects Daughter"/>
                <a:cs typeface="Architects Daughter"/>
                <a:sym typeface="Architects Daughter"/>
              </a:rPr>
              <a:t>2</a:t>
            </a:r>
            <a:r>
              <a:rPr lang="en" sz="600">
                <a:solidFill>
                  <a:srgbClr val="D84437"/>
                </a:solidFill>
                <a:latin typeface="Architects Daughter"/>
                <a:ea typeface="Architects Daughter"/>
                <a:cs typeface="Architects Daughter"/>
                <a:sym typeface="Architects Daughter"/>
              </a:rPr>
              <a:t>          </a:t>
            </a:r>
            <a:r>
              <a:rPr lang="en" sz="1800">
                <a:solidFill>
                  <a:srgbClr val="D84437"/>
                </a:solidFill>
                <a:latin typeface="Architects Daughter"/>
                <a:ea typeface="Architects Daughter"/>
                <a:cs typeface="Architects Daughter"/>
                <a:sym typeface="Architects Daughter"/>
              </a:rPr>
              <a:t>3</a:t>
            </a:r>
            <a:r>
              <a:rPr lang="en" sz="600">
                <a:solidFill>
                  <a:srgbClr val="D84437"/>
                </a:solidFill>
                <a:latin typeface="Architects Daughter"/>
                <a:ea typeface="Architects Daughter"/>
                <a:cs typeface="Architects Daughter"/>
                <a:sym typeface="Architects Daughter"/>
              </a:rPr>
              <a:t>          </a:t>
            </a:r>
            <a:r>
              <a:rPr lang="en" sz="1800">
                <a:solidFill>
                  <a:srgbClr val="D84437"/>
                </a:solidFill>
                <a:latin typeface="Architects Daughter"/>
                <a:ea typeface="Architects Daughter"/>
                <a:cs typeface="Architects Daughter"/>
                <a:sym typeface="Architects Daughter"/>
              </a:rPr>
              <a:t>4</a:t>
            </a:r>
            <a:r>
              <a:rPr lang="en" sz="600">
                <a:solidFill>
                  <a:srgbClr val="D84437"/>
                </a:solidFill>
                <a:latin typeface="Architects Daughter"/>
                <a:ea typeface="Architects Daughter"/>
                <a:cs typeface="Architects Daughter"/>
                <a:sym typeface="Architects Daughter"/>
              </a:rPr>
              <a:t>         </a:t>
            </a:r>
            <a:r>
              <a:rPr lang="en" sz="1800">
                <a:solidFill>
                  <a:srgbClr val="D84437"/>
                </a:solidFill>
                <a:latin typeface="Architects Daughter"/>
                <a:ea typeface="Architects Daughter"/>
                <a:cs typeface="Architects Daughter"/>
                <a:sym typeface="Architects Daughter"/>
              </a:rPr>
              <a:t>5</a:t>
            </a:r>
            <a:r>
              <a:rPr lang="en" sz="600">
                <a:solidFill>
                  <a:srgbClr val="D84437"/>
                </a:solidFill>
                <a:latin typeface="Architects Daughter"/>
                <a:ea typeface="Architects Daughter"/>
                <a:cs typeface="Architects Daughter"/>
                <a:sym typeface="Architects Daughter"/>
              </a:rPr>
              <a:t>         </a:t>
            </a:r>
            <a:r>
              <a:rPr lang="en" sz="1800">
                <a:solidFill>
                  <a:srgbClr val="D84437"/>
                </a:solidFill>
                <a:latin typeface="Architects Daughter"/>
                <a:ea typeface="Architects Daughter"/>
                <a:cs typeface="Architects Daughter"/>
                <a:sym typeface="Architects Daughter"/>
              </a:rPr>
              <a:t>6</a:t>
            </a:r>
            <a:r>
              <a:rPr lang="en" sz="600">
                <a:solidFill>
                  <a:srgbClr val="D84437"/>
                </a:solidFill>
                <a:latin typeface="Architects Daughter"/>
                <a:ea typeface="Architects Daughter"/>
                <a:cs typeface="Architects Daughter"/>
                <a:sym typeface="Architects Daughter"/>
              </a:rPr>
              <a:t>         </a:t>
            </a:r>
            <a:r>
              <a:rPr lang="en" sz="1800">
                <a:solidFill>
                  <a:srgbClr val="D84437"/>
                </a:solidFill>
                <a:latin typeface="Architects Daughter"/>
                <a:ea typeface="Architects Daughter"/>
                <a:cs typeface="Architects Daughter"/>
                <a:sym typeface="Architects Daughter"/>
              </a:rPr>
              <a:t>7</a:t>
            </a:r>
            <a:r>
              <a:rPr lang="en" sz="600">
                <a:solidFill>
                  <a:srgbClr val="D84437"/>
                </a:solidFill>
                <a:latin typeface="Architects Daughter"/>
                <a:ea typeface="Architects Daughter"/>
                <a:cs typeface="Architects Daughter"/>
                <a:sym typeface="Architects Daughter"/>
              </a:rPr>
              <a:t>         </a:t>
            </a:r>
            <a:r>
              <a:rPr lang="en" sz="1800">
                <a:solidFill>
                  <a:srgbClr val="D84437"/>
                </a:solidFill>
                <a:latin typeface="Architects Daughter"/>
                <a:ea typeface="Architects Daughter"/>
                <a:cs typeface="Architects Daughter"/>
                <a:sym typeface="Architects Daughter"/>
              </a:rPr>
              <a:t>8</a:t>
            </a:r>
            <a:r>
              <a:rPr lang="en" sz="600">
                <a:solidFill>
                  <a:srgbClr val="D84437"/>
                </a:solidFill>
                <a:latin typeface="Architects Daughter"/>
                <a:ea typeface="Architects Daughter"/>
                <a:cs typeface="Architects Daughter"/>
                <a:sym typeface="Architects Daughter"/>
              </a:rPr>
              <a:t>         </a:t>
            </a:r>
            <a:r>
              <a:rPr lang="en" sz="1800">
                <a:solidFill>
                  <a:srgbClr val="D84437"/>
                </a:solidFill>
                <a:latin typeface="Architects Daughter"/>
                <a:ea typeface="Architects Daughter"/>
                <a:cs typeface="Architects Daughter"/>
                <a:sym typeface="Architects Daughter"/>
              </a:rPr>
              <a:t>9</a:t>
            </a:r>
            <a:endParaRPr sz="1800">
              <a:solidFill>
                <a:srgbClr val="D84437"/>
              </a:solidFill>
              <a:latin typeface="Architects Daughter"/>
              <a:ea typeface="Architects Daughter"/>
              <a:cs typeface="Architects Daughter"/>
              <a:sym typeface="Architects Daughte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